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26"/>
  </p:notesMasterIdLst>
  <p:sldIdLst>
    <p:sldId id="376" r:id="rId5"/>
    <p:sldId id="705" r:id="rId6"/>
    <p:sldId id="377" r:id="rId7"/>
    <p:sldId id="378" r:id="rId8"/>
    <p:sldId id="555" r:id="rId9"/>
    <p:sldId id="563" r:id="rId10"/>
    <p:sldId id="547" r:id="rId11"/>
    <p:sldId id="518" r:id="rId12"/>
    <p:sldId id="562" r:id="rId13"/>
    <p:sldId id="707" r:id="rId14"/>
    <p:sldId id="520" r:id="rId15"/>
    <p:sldId id="557" r:id="rId16"/>
    <p:sldId id="558" r:id="rId17"/>
    <p:sldId id="559" r:id="rId18"/>
    <p:sldId id="560" r:id="rId19"/>
    <p:sldId id="679" r:id="rId20"/>
    <p:sldId id="680" r:id="rId21"/>
    <p:sldId id="691" r:id="rId22"/>
    <p:sldId id="692" r:id="rId23"/>
    <p:sldId id="706" r:id="rId24"/>
    <p:sldId id="69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19D"/>
    <a:srgbClr val="25B2D9"/>
    <a:srgbClr val="166C82"/>
    <a:srgbClr val="96C049"/>
    <a:srgbClr val="4A7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 showGuides="1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B3A0B-FE0A-460A-9AC7-36F443A677CF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06B045F-D7D2-41D1-904F-F5FC26C2AB28}">
      <dgm:prSet phldrT="[Texto]" custT="1"/>
      <dgm:spPr/>
      <dgm:t>
        <a:bodyPr/>
        <a:lstStyle/>
        <a:p>
          <a:r>
            <a:rPr lang="pt-BR" sz="3200" dirty="0"/>
            <a:t>Materialista</a:t>
          </a:r>
        </a:p>
      </dgm:t>
    </dgm:pt>
    <dgm:pt modelId="{F6F18E9C-D498-41F3-ABCF-DB3470CFE182}" type="parTrans" cxnId="{0A4AC873-5BF9-4DED-8FF6-F0BD17F5B622}">
      <dgm:prSet/>
      <dgm:spPr/>
      <dgm:t>
        <a:bodyPr/>
        <a:lstStyle/>
        <a:p>
          <a:endParaRPr lang="pt-BR" sz="2800"/>
        </a:p>
      </dgm:t>
    </dgm:pt>
    <dgm:pt modelId="{06484037-7A58-42FA-9459-AF0CA69EEDD9}" type="sibTrans" cxnId="{0A4AC873-5BF9-4DED-8FF6-F0BD17F5B622}">
      <dgm:prSet/>
      <dgm:spPr/>
      <dgm:t>
        <a:bodyPr/>
        <a:lstStyle/>
        <a:p>
          <a:endParaRPr lang="pt-BR" sz="2800"/>
        </a:p>
      </dgm:t>
    </dgm:pt>
    <dgm:pt modelId="{E47F13EF-F4F6-4C92-AEAB-A34965CD10DF}">
      <dgm:prSet phldrT="[Texto]" custT="1"/>
      <dgm:spPr/>
      <dgm:t>
        <a:bodyPr/>
        <a:lstStyle/>
        <a:p>
          <a:r>
            <a:rPr lang="pt-BR" sz="3200" dirty="0"/>
            <a:t>Imediatista</a:t>
          </a:r>
        </a:p>
      </dgm:t>
    </dgm:pt>
    <dgm:pt modelId="{FE31B0DF-796F-4112-B3B0-FA73411736F9}" type="parTrans" cxnId="{4C0574E8-A5C0-4B60-B412-72D6620C81DB}">
      <dgm:prSet/>
      <dgm:spPr/>
      <dgm:t>
        <a:bodyPr/>
        <a:lstStyle/>
        <a:p>
          <a:endParaRPr lang="pt-BR" sz="2800"/>
        </a:p>
      </dgm:t>
    </dgm:pt>
    <dgm:pt modelId="{119CC6EB-955C-4A10-8CF3-F774566592E2}" type="sibTrans" cxnId="{4C0574E8-A5C0-4B60-B412-72D6620C81DB}">
      <dgm:prSet/>
      <dgm:spPr/>
      <dgm:t>
        <a:bodyPr/>
        <a:lstStyle/>
        <a:p>
          <a:endParaRPr lang="pt-BR" sz="2800"/>
        </a:p>
      </dgm:t>
    </dgm:pt>
    <dgm:pt modelId="{58602D4E-3497-43E5-AE9F-30691F20A8F8}">
      <dgm:prSet phldrT="[Texto]" custT="1"/>
      <dgm:spPr/>
      <dgm:t>
        <a:bodyPr/>
        <a:lstStyle/>
        <a:p>
          <a:r>
            <a:rPr lang="pt-BR" sz="3200" dirty="0"/>
            <a:t>Hedonista</a:t>
          </a:r>
        </a:p>
      </dgm:t>
    </dgm:pt>
    <dgm:pt modelId="{EC2A0A08-3147-48B9-8CC2-9C28BCC4F7CB}" type="parTrans" cxnId="{12DC2C3A-5E54-4C97-9490-1FCD301FEB24}">
      <dgm:prSet/>
      <dgm:spPr/>
      <dgm:t>
        <a:bodyPr/>
        <a:lstStyle/>
        <a:p>
          <a:endParaRPr lang="pt-BR" sz="2800"/>
        </a:p>
      </dgm:t>
    </dgm:pt>
    <dgm:pt modelId="{1C28776B-B0E9-47AB-B30A-A56EFD63AF57}" type="sibTrans" cxnId="{12DC2C3A-5E54-4C97-9490-1FCD301FEB24}">
      <dgm:prSet/>
      <dgm:spPr/>
      <dgm:t>
        <a:bodyPr/>
        <a:lstStyle/>
        <a:p>
          <a:endParaRPr lang="pt-BR" sz="2800"/>
        </a:p>
      </dgm:t>
    </dgm:pt>
    <dgm:pt modelId="{79593FB0-4210-4053-BCD4-705F103CE65E}">
      <dgm:prSet phldrT="[Texto]" custT="1"/>
      <dgm:spPr/>
      <dgm:t>
        <a:bodyPr/>
        <a:lstStyle/>
        <a:p>
          <a:r>
            <a:rPr lang="pt-BR" sz="3200" dirty="0"/>
            <a:t>Imatura emocionalmente</a:t>
          </a:r>
        </a:p>
      </dgm:t>
    </dgm:pt>
    <dgm:pt modelId="{A82D4184-9655-4820-B451-5EC160E213E1}" type="parTrans" cxnId="{C373D331-438F-4FF3-A9E4-AB1AA0B2932B}">
      <dgm:prSet/>
      <dgm:spPr/>
      <dgm:t>
        <a:bodyPr/>
        <a:lstStyle/>
        <a:p>
          <a:endParaRPr lang="pt-BR" sz="2800"/>
        </a:p>
      </dgm:t>
    </dgm:pt>
    <dgm:pt modelId="{BB55FEC9-96D9-471F-B7A4-81386D44C64E}" type="sibTrans" cxnId="{C373D331-438F-4FF3-A9E4-AB1AA0B2932B}">
      <dgm:prSet/>
      <dgm:spPr/>
      <dgm:t>
        <a:bodyPr/>
        <a:lstStyle/>
        <a:p>
          <a:endParaRPr lang="pt-BR" sz="2800"/>
        </a:p>
      </dgm:t>
    </dgm:pt>
    <dgm:pt modelId="{D1C8DDD3-F010-40C4-AF0D-B22B72FFE24E}">
      <dgm:prSet phldrT="[Texto]" custT="1"/>
      <dgm:spPr/>
      <dgm:t>
        <a:bodyPr/>
        <a:lstStyle/>
        <a:p>
          <a:r>
            <a:rPr lang="pt-BR" sz="3200" dirty="0"/>
            <a:t>Narcisista</a:t>
          </a:r>
        </a:p>
      </dgm:t>
    </dgm:pt>
    <dgm:pt modelId="{B616BA90-37C4-4907-97C2-EBB8AF256EAF}" type="parTrans" cxnId="{C2B7E11D-E0F3-4206-8C41-48C5D1BE95FD}">
      <dgm:prSet/>
      <dgm:spPr/>
      <dgm:t>
        <a:bodyPr/>
        <a:lstStyle/>
        <a:p>
          <a:endParaRPr lang="pt-BR" sz="2800"/>
        </a:p>
      </dgm:t>
    </dgm:pt>
    <dgm:pt modelId="{9109CFE9-4E60-4FFA-86FE-F73D789981CB}" type="sibTrans" cxnId="{C2B7E11D-E0F3-4206-8C41-48C5D1BE95FD}">
      <dgm:prSet/>
      <dgm:spPr/>
      <dgm:t>
        <a:bodyPr/>
        <a:lstStyle/>
        <a:p>
          <a:endParaRPr lang="pt-BR" sz="2800"/>
        </a:p>
      </dgm:t>
    </dgm:pt>
    <dgm:pt modelId="{96BB1347-0966-434C-83DC-B2FCBF1C041F}" type="pres">
      <dgm:prSet presAssocID="{8CBB3A0B-FE0A-460A-9AC7-36F443A677CF}" presName="linear" presStyleCnt="0">
        <dgm:presLayoutVars>
          <dgm:dir/>
          <dgm:animLvl val="lvl"/>
          <dgm:resizeHandles val="exact"/>
        </dgm:presLayoutVars>
      </dgm:prSet>
      <dgm:spPr/>
    </dgm:pt>
    <dgm:pt modelId="{6B5C4E84-4D05-4CC1-ADDA-4D5946ACCDFD}" type="pres">
      <dgm:prSet presAssocID="{D06B045F-D7D2-41D1-904F-F5FC26C2AB28}" presName="parentLin" presStyleCnt="0"/>
      <dgm:spPr/>
    </dgm:pt>
    <dgm:pt modelId="{6E27E569-7A31-4B20-9A80-D0532A2854BB}" type="pres">
      <dgm:prSet presAssocID="{D06B045F-D7D2-41D1-904F-F5FC26C2AB28}" presName="parentLeftMargin" presStyleLbl="node1" presStyleIdx="0" presStyleCnt="5"/>
      <dgm:spPr/>
    </dgm:pt>
    <dgm:pt modelId="{9A4C3273-264A-4DA1-920F-AAF887F0E12B}" type="pres">
      <dgm:prSet presAssocID="{D06B045F-D7D2-41D1-904F-F5FC26C2AB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9EB79F-13BB-4166-9AF4-4DACB3F55E93}" type="pres">
      <dgm:prSet presAssocID="{D06B045F-D7D2-41D1-904F-F5FC26C2AB28}" presName="negativeSpace" presStyleCnt="0"/>
      <dgm:spPr/>
    </dgm:pt>
    <dgm:pt modelId="{7CC3A949-9739-449C-9BDF-7FD6E736BD77}" type="pres">
      <dgm:prSet presAssocID="{D06B045F-D7D2-41D1-904F-F5FC26C2AB28}" presName="childText" presStyleLbl="conFgAcc1" presStyleIdx="0" presStyleCnt="5">
        <dgm:presLayoutVars>
          <dgm:bulletEnabled val="1"/>
        </dgm:presLayoutVars>
      </dgm:prSet>
      <dgm:spPr/>
    </dgm:pt>
    <dgm:pt modelId="{F56B95F9-C574-40BA-BEB3-3DE5FD49C898}" type="pres">
      <dgm:prSet presAssocID="{06484037-7A58-42FA-9459-AF0CA69EEDD9}" presName="spaceBetweenRectangles" presStyleCnt="0"/>
      <dgm:spPr/>
    </dgm:pt>
    <dgm:pt modelId="{EF4B199A-6BD4-42DD-B01F-CE74F7627A72}" type="pres">
      <dgm:prSet presAssocID="{E47F13EF-F4F6-4C92-AEAB-A34965CD10DF}" presName="parentLin" presStyleCnt="0"/>
      <dgm:spPr/>
    </dgm:pt>
    <dgm:pt modelId="{708209C4-3B52-4D7F-9383-CCDE44D505C3}" type="pres">
      <dgm:prSet presAssocID="{E47F13EF-F4F6-4C92-AEAB-A34965CD10DF}" presName="parentLeftMargin" presStyleLbl="node1" presStyleIdx="0" presStyleCnt="5"/>
      <dgm:spPr/>
    </dgm:pt>
    <dgm:pt modelId="{B15E94EE-2065-4ACB-895E-3577263FB56E}" type="pres">
      <dgm:prSet presAssocID="{E47F13EF-F4F6-4C92-AEAB-A34965CD10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A136FB-DD5E-4EE1-AF67-0F600D14B467}" type="pres">
      <dgm:prSet presAssocID="{E47F13EF-F4F6-4C92-AEAB-A34965CD10DF}" presName="negativeSpace" presStyleCnt="0"/>
      <dgm:spPr/>
    </dgm:pt>
    <dgm:pt modelId="{2B0571F5-0B3A-449C-ADE5-508841669FA3}" type="pres">
      <dgm:prSet presAssocID="{E47F13EF-F4F6-4C92-AEAB-A34965CD10DF}" presName="childText" presStyleLbl="conFgAcc1" presStyleIdx="1" presStyleCnt="5">
        <dgm:presLayoutVars>
          <dgm:bulletEnabled val="1"/>
        </dgm:presLayoutVars>
      </dgm:prSet>
      <dgm:spPr/>
    </dgm:pt>
    <dgm:pt modelId="{21E55F52-26F8-4DB0-BEE5-602E7FA4F808}" type="pres">
      <dgm:prSet presAssocID="{119CC6EB-955C-4A10-8CF3-F774566592E2}" presName="spaceBetweenRectangles" presStyleCnt="0"/>
      <dgm:spPr/>
    </dgm:pt>
    <dgm:pt modelId="{0EDD43B1-F001-434B-AE5C-23F104B6416C}" type="pres">
      <dgm:prSet presAssocID="{58602D4E-3497-43E5-AE9F-30691F20A8F8}" presName="parentLin" presStyleCnt="0"/>
      <dgm:spPr/>
    </dgm:pt>
    <dgm:pt modelId="{964F3A4B-26E5-4CC3-9E72-7589F552D0BE}" type="pres">
      <dgm:prSet presAssocID="{58602D4E-3497-43E5-AE9F-30691F20A8F8}" presName="parentLeftMargin" presStyleLbl="node1" presStyleIdx="1" presStyleCnt="5"/>
      <dgm:spPr/>
    </dgm:pt>
    <dgm:pt modelId="{FEED77A3-1944-44A7-B56D-2D7A8DE6D1FC}" type="pres">
      <dgm:prSet presAssocID="{58602D4E-3497-43E5-AE9F-30691F20A8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1B6661-0818-4431-8859-C8EF263A54E8}" type="pres">
      <dgm:prSet presAssocID="{58602D4E-3497-43E5-AE9F-30691F20A8F8}" presName="negativeSpace" presStyleCnt="0"/>
      <dgm:spPr/>
    </dgm:pt>
    <dgm:pt modelId="{F6EF6BD7-0250-4E65-995E-58C6BF153475}" type="pres">
      <dgm:prSet presAssocID="{58602D4E-3497-43E5-AE9F-30691F20A8F8}" presName="childText" presStyleLbl="conFgAcc1" presStyleIdx="2" presStyleCnt="5">
        <dgm:presLayoutVars>
          <dgm:bulletEnabled val="1"/>
        </dgm:presLayoutVars>
      </dgm:prSet>
      <dgm:spPr/>
    </dgm:pt>
    <dgm:pt modelId="{0466030A-5378-45A4-8D15-D33957785265}" type="pres">
      <dgm:prSet presAssocID="{1C28776B-B0E9-47AB-B30A-A56EFD63AF57}" presName="spaceBetweenRectangles" presStyleCnt="0"/>
      <dgm:spPr/>
    </dgm:pt>
    <dgm:pt modelId="{CFB6259B-8901-4691-8CE4-C752B4912AE6}" type="pres">
      <dgm:prSet presAssocID="{D1C8DDD3-F010-40C4-AF0D-B22B72FFE24E}" presName="parentLin" presStyleCnt="0"/>
      <dgm:spPr/>
    </dgm:pt>
    <dgm:pt modelId="{D074B793-2257-4D37-8DD3-35ED058C8B69}" type="pres">
      <dgm:prSet presAssocID="{D1C8DDD3-F010-40C4-AF0D-B22B72FFE24E}" presName="parentLeftMargin" presStyleLbl="node1" presStyleIdx="2" presStyleCnt="5"/>
      <dgm:spPr/>
    </dgm:pt>
    <dgm:pt modelId="{8A80BAEC-F0F2-489D-B046-C20863127515}" type="pres">
      <dgm:prSet presAssocID="{D1C8DDD3-F010-40C4-AF0D-B22B72FFE2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1F04B17-E803-4C52-B204-3CA65B00B4DE}" type="pres">
      <dgm:prSet presAssocID="{D1C8DDD3-F010-40C4-AF0D-B22B72FFE24E}" presName="negativeSpace" presStyleCnt="0"/>
      <dgm:spPr/>
    </dgm:pt>
    <dgm:pt modelId="{E9C3F35B-7F82-413A-8C3B-F60CB347D2AC}" type="pres">
      <dgm:prSet presAssocID="{D1C8DDD3-F010-40C4-AF0D-B22B72FFE24E}" presName="childText" presStyleLbl="conFgAcc1" presStyleIdx="3" presStyleCnt="5">
        <dgm:presLayoutVars>
          <dgm:bulletEnabled val="1"/>
        </dgm:presLayoutVars>
      </dgm:prSet>
      <dgm:spPr/>
    </dgm:pt>
    <dgm:pt modelId="{87FDF7F7-D6E8-4684-93AC-7FE2DAA2B8E2}" type="pres">
      <dgm:prSet presAssocID="{9109CFE9-4E60-4FFA-86FE-F73D789981CB}" presName="spaceBetweenRectangles" presStyleCnt="0"/>
      <dgm:spPr/>
    </dgm:pt>
    <dgm:pt modelId="{B3261D14-209F-46FE-AFA1-21E1E27B5E5E}" type="pres">
      <dgm:prSet presAssocID="{79593FB0-4210-4053-BCD4-705F103CE65E}" presName="parentLin" presStyleCnt="0"/>
      <dgm:spPr/>
    </dgm:pt>
    <dgm:pt modelId="{AE315855-D35A-40B6-BF2A-664AB16E3C99}" type="pres">
      <dgm:prSet presAssocID="{79593FB0-4210-4053-BCD4-705F103CE65E}" presName="parentLeftMargin" presStyleLbl="node1" presStyleIdx="3" presStyleCnt="5"/>
      <dgm:spPr/>
    </dgm:pt>
    <dgm:pt modelId="{1CFB98D2-A9C6-4BBC-AF22-9B36075AEA37}" type="pres">
      <dgm:prSet presAssocID="{79593FB0-4210-4053-BCD4-705F103CE65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8EFC1C0-C48B-4E62-B043-7F6F4ACCBD04}" type="pres">
      <dgm:prSet presAssocID="{79593FB0-4210-4053-BCD4-705F103CE65E}" presName="negativeSpace" presStyleCnt="0"/>
      <dgm:spPr/>
    </dgm:pt>
    <dgm:pt modelId="{0D8EC887-AE6F-4043-A3E6-1CF445ED6A3C}" type="pres">
      <dgm:prSet presAssocID="{79593FB0-4210-4053-BCD4-705F103CE65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571115-F743-432B-BACB-8F1670BB8C02}" type="presOf" srcId="{58602D4E-3497-43E5-AE9F-30691F20A8F8}" destId="{964F3A4B-26E5-4CC3-9E72-7589F552D0BE}" srcOrd="0" destOrd="0" presId="urn:microsoft.com/office/officeart/2005/8/layout/list1"/>
    <dgm:cxn modelId="{4FE75518-2CF2-4C3A-A9CA-E390F6793981}" type="presOf" srcId="{79593FB0-4210-4053-BCD4-705F103CE65E}" destId="{1CFB98D2-A9C6-4BBC-AF22-9B36075AEA37}" srcOrd="1" destOrd="0" presId="urn:microsoft.com/office/officeart/2005/8/layout/list1"/>
    <dgm:cxn modelId="{C2B7E11D-E0F3-4206-8C41-48C5D1BE95FD}" srcId="{8CBB3A0B-FE0A-460A-9AC7-36F443A677CF}" destId="{D1C8DDD3-F010-40C4-AF0D-B22B72FFE24E}" srcOrd="3" destOrd="0" parTransId="{B616BA90-37C4-4907-97C2-EBB8AF256EAF}" sibTransId="{9109CFE9-4E60-4FFA-86FE-F73D789981CB}"/>
    <dgm:cxn modelId="{C373D331-438F-4FF3-A9E4-AB1AA0B2932B}" srcId="{8CBB3A0B-FE0A-460A-9AC7-36F443A677CF}" destId="{79593FB0-4210-4053-BCD4-705F103CE65E}" srcOrd="4" destOrd="0" parTransId="{A82D4184-9655-4820-B451-5EC160E213E1}" sibTransId="{BB55FEC9-96D9-471F-B7A4-81386D44C64E}"/>
    <dgm:cxn modelId="{12DC2C3A-5E54-4C97-9490-1FCD301FEB24}" srcId="{8CBB3A0B-FE0A-460A-9AC7-36F443A677CF}" destId="{58602D4E-3497-43E5-AE9F-30691F20A8F8}" srcOrd="2" destOrd="0" parTransId="{EC2A0A08-3147-48B9-8CC2-9C28BCC4F7CB}" sibTransId="{1C28776B-B0E9-47AB-B30A-A56EFD63AF57}"/>
    <dgm:cxn modelId="{8E9F4A3D-F29E-44FF-8D74-9F44D973C119}" type="presOf" srcId="{8CBB3A0B-FE0A-460A-9AC7-36F443A677CF}" destId="{96BB1347-0966-434C-83DC-B2FCBF1C041F}" srcOrd="0" destOrd="0" presId="urn:microsoft.com/office/officeart/2005/8/layout/list1"/>
    <dgm:cxn modelId="{0A4AC873-5BF9-4DED-8FF6-F0BD17F5B622}" srcId="{8CBB3A0B-FE0A-460A-9AC7-36F443A677CF}" destId="{D06B045F-D7D2-41D1-904F-F5FC26C2AB28}" srcOrd="0" destOrd="0" parTransId="{F6F18E9C-D498-41F3-ABCF-DB3470CFE182}" sibTransId="{06484037-7A58-42FA-9459-AF0CA69EEDD9}"/>
    <dgm:cxn modelId="{6D403493-0ECA-4462-A42F-EF2FCBEFAE20}" type="presOf" srcId="{E47F13EF-F4F6-4C92-AEAB-A34965CD10DF}" destId="{B15E94EE-2065-4ACB-895E-3577263FB56E}" srcOrd="1" destOrd="0" presId="urn:microsoft.com/office/officeart/2005/8/layout/list1"/>
    <dgm:cxn modelId="{1CE30094-25D2-4C8E-B1A1-F16A5818C1C5}" type="presOf" srcId="{58602D4E-3497-43E5-AE9F-30691F20A8F8}" destId="{FEED77A3-1944-44A7-B56D-2D7A8DE6D1FC}" srcOrd="1" destOrd="0" presId="urn:microsoft.com/office/officeart/2005/8/layout/list1"/>
    <dgm:cxn modelId="{780F4CA0-AA47-40F6-90B6-E890B9400C1B}" type="presOf" srcId="{D1C8DDD3-F010-40C4-AF0D-B22B72FFE24E}" destId="{D074B793-2257-4D37-8DD3-35ED058C8B69}" srcOrd="0" destOrd="0" presId="urn:microsoft.com/office/officeart/2005/8/layout/list1"/>
    <dgm:cxn modelId="{9133B5C5-3F54-4504-8249-2A5781539D5A}" type="presOf" srcId="{79593FB0-4210-4053-BCD4-705F103CE65E}" destId="{AE315855-D35A-40B6-BF2A-664AB16E3C99}" srcOrd="0" destOrd="0" presId="urn:microsoft.com/office/officeart/2005/8/layout/list1"/>
    <dgm:cxn modelId="{A7B3D5D2-94FC-4415-B2D3-C8854EAFBC71}" type="presOf" srcId="{D1C8DDD3-F010-40C4-AF0D-B22B72FFE24E}" destId="{8A80BAEC-F0F2-489D-B046-C20863127515}" srcOrd="1" destOrd="0" presId="urn:microsoft.com/office/officeart/2005/8/layout/list1"/>
    <dgm:cxn modelId="{C85C79DC-3563-4D98-9288-4B844EAA3955}" type="presOf" srcId="{E47F13EF-F4F6-4C92-AEAB-A34965CD10DF}" destId="{708209C4-3B52-4D7F-9383-CCDE44D505C3}" srcOrd="0" destOrd="0" presId="urn:microsoft.com/office/officeart/2005/8/layout/list1"/>
    <dgm:cxn modelId="{9959EEE0-5951-44C4-BFB7-1D1C5BCA507C}" type="presOf" srcId="{D06B045F-D7D2-41D1-904F-F5FC26C2AB28}" destId="{9A4C3273-264A-4DA1-920F-AAF887F0E12B}" srcOrd="1" destOrd="0" presId="urn:microsoft.com/office/officeart/2005/8/layout/list1"/>
    <dgm:cxn modelId="{651A5DE4-9A6C-48E1-840A-7C0F58320DF2}" type="presOf" srcId="{D06B045F-D7D2-41D1-904F-F5FC26C2AB28}" destId="{6E27E569-7A31-4B20-9A80-D0532A2854BB}" srcOrd="0" destOrd="0" presId="urn:microsoft.com/office/officeart/2005/8/layout/list1"/>
    <dgm:cxn modelId="{4C0574E8-A5C0-4B60-B412-72D6620C81DB}" srcId="{8CBB3A0B-FE0A-460A-9AC7-36F443A677CF}" destId="{E47F13EF-F4F6-4C92-AEAB-A34965CD10DF}" srcOrd="1" destOrd="0" parTransId="{FE31B0DF-796F-4112-B3B0-FA73411736F9}" sibTransId="{119CC6EB-955C-4A10-8CF3-F774566592E2}"/>
    <dgm:cxn modelId="{BAD9C2B4-D5E4-45FC-A764-04B3A6FF16B2}" type="presParOf" srcId="{96BB1347-0966-434C-83DC-B2FCBF1C041F}" destId="{6B5C4E84-4D05-4CC1-ADDA-4D5946ACCDFD}" srcOrd="0" destOrd="0" presId="urn:microsoft.com/office/officeart/2005/8/layout/list1"/>
    <dgm:cxn modelId="{3E0CA841-42DD-46F7-94A8-885E97A0757E}" type="presParOf" srcId="{6B5C4E84-4D05-4CC1-ADDA-4D5946ACCDFD}" destId="{6E27E569-7A31-4B20-9A80-D0532A2854BB}" srcOrd="0" destOrd="0" presId="urn:microsoft.com/office/officeart/2005/8/layout/list1"/>
    <dgm:cxn modelId="{B30B6860-2DF1-4FF2-AD26-308FBB20CF41}" type="presParOf" srcId="{6B5C4E84-4D05-4CC1-ADDA-4D5946ACCDFD}" destId="{9A4C3273-264A-4DA1-920F-AAF887F0E12B}" srcOrd="1" destOrd="0" presId="urn:microsoft.com/office/officeart/2005/8/layout/list1"/>
    <dgm:cxn modelId="{2ADE4BC9-721D-4D4A-BD31-C173B7028B36}" type="presParOf" srcId="{96BB1347-0966-434C-83DC-B2FCBF1C041F}" destId="{239EB79F-13BB-4166-9AF4-4DACB3F55E93}" srcOrd="1" destOrd="0" presId="urn:microsoft.com/office/officeart/2005/8/layout/list1"/>
    <dgm:cxn modelId="{FB091C01-C7FB-4CBA-84B5-2A5BE5E80BA5}" type="presParOf" srcId="{96BB1347-0966-434C-83DC-B2FCBF1C041F}" destId="{7CC3A949-9739-449C-9BDF-7FD6E736BD77}" srcOrd="2" destOrd="0" presId="urn:microsoft.com/office/officeart/2005/8/layout/list1"/>
    <dgm:cxn modelId="{7FEB90EB-557F-4397-AE21-AF37FF41E7F3}" type="presParOf" srcId="{96BB1347-0966-434C-83DC-B2FCBF1C041F}" destId="{F56B95F9-C574-40BA-BEB3-3DE5FD49C898}" srcOrd="3" destOrd="0" presId="urn:microsoft.com/office/officeart/2005/8/layout/list1"/>
    <dgm:cxn modelId="{2C3A1B11-E223-4D9A-9E9B-80195EE68CC8}" type="presParOf" srcId="{96BB1347-0966-434C-83DC-B2FCBF1C041F}" destId="{EF4B199A-6BD4-42DD-B01F-CE74F7627A72}" srcOrd="4" destOrd="0" presId="urn:microsoft.com/office/officeart/2005/8/layout/list1"/>
    <dgm:cxn modelId="{B35DFF6D-7F23-406F-97EA-10F57E7BEEDB}" type="presParOf" srcId="{EF4B199A-6BD4-42DD-B01F-CE74F7627A72}" destId="{708209C4-3B52-4D7F-9383-CCDE44D505C3}" srcOrd="0" destOrd="0" presId="urn:microsoft.com/office/officeart/2005/8/layout/list1"/>
    <dgm:cxn modelId="{E2DC3B2C-A337-4691-8F35-DE725671D310}" type="presParOf" srcId="{EF4B199A-6BD4-42DD-B01F-CE74F7627A72}" destId="{B15E94EE-2065-4ACB-895E-3577263FB56E}" srcOrd="1" destOrd="0" presId="urn:microsoft.com/office/officeart/2005/8/layout/list1"/>
    <dgm:cxn modelId="{38BB0687-1A55-4061-BF84-4E9452EBCC18}" type="presParOf" srcId="{96BB1347-0966-434C-83DC-B2FCBF1C041F}" destId="{40A136FB-DD5E-4EE1-AF67-0F600D14B467}" srcOrd="5" destOrd="0" presId="urn:microsoft.com/office/officeart/2005/8/layout/list1"/>
    <dgm:cxn modelId="{1EFA1766-31E1-4621-98BC-6DE17CAF00E7}" type="presParOf" srcId="{96BB1347-0966-434C-83DC-B2FCBF1C041F}" destId="{2B0571F5-0B3A-449C-ADE5-508841669FA3}" srcOrd="6" destOrd="0" presId="urn:microsoft.com/office/officeart/2005/8/layout/list1"/>
    <dgm:cxn modelId="{056ED926-494B-43D9-A36B-1407175FC449}" type="presParOf" srcId="{96BB1347-0966-434C-83DC-B2FCBF1C041F}" destId="{21E55F52-26F8-4DB0-BEE5-602E7FA4F808}" srcOrd="7" destOrd="0" presId="urn:microsoft.com/office/officeart/2005/8/layout/list1"/>
    <dgm:cxn modelId="{4099894D-B982-4B19-A5B2-FCF98E425930}" type="presParOf" srcId="{96BB1347-0966-434C-83DC-B2FCBF1C041F}" destId="{0EDD43B1-F001-434B-AE5C-23F104B6416C}" srcOrd="8" destOrd="0" presId="urn:microsoft.com/office/officeart/2005/8/layout/list1"/>
    <dgm:cxn modelId="{9427FE36-50B6-45D4-A43E-5E08A9B41CBB}" type="presParOf" srcId="{0EDD43B1-F001-434B-AE5C-23F104B6416C}" destId="{964F3A4B-26E5-4CC3-9E72-7589F552D0BE}" srcOrd="0" destOrd="0" presId="urn:microsoft.com/office/officeart/2005/8/layout/list1"/>
    <dgm:cxn modelId="{39AF24B2-9A14-4A8B-8043-A985CBEB2B15}" type="presParOf" srcId="{0EDD43B1-F001-434B-AE5C-23F104B6416C}" destId="{FEED77A3-1944-44A7-B56D-2D7A8DE6D1FC}" srcOrd="1" destOrd="0" presId="urn:microsoft.com/office/officeart/2005/8/layout/list1"/>
    <dgm:cxn modelId="{2BD3C1F0-9F97-475C-8608-099CD1BEB751}" type="presParOf" srcId="{96BB1347-0966-434C-83DC-B2FCBF1C041F}" destId="{7C1B6661-0818-4431-8859-C8EF263A54E8}" srcOrd="9" destOrd="0" presId="urn:microsoft.com/office/officeart/2005/8/layout/list1"/>
    <dgm:cxn modelId="{1770CCE1-2FD6-4AD5-B398-12459E34E4A8}" type="presParOf" srcId="{96BB1347-0966-434C-83DC-B2FCBF1C041F}" destId="{F6EF6BD7-0250-4E65-995E-58C6BF153475}" srcOrd="10" destOrd="0" presId="urn:microsoft.com/office/officeart/2005/8/layout/list1"/>
    <dgm:cxn modelId="{14F495FB-052B-4CFF-9122-D04222335ABC}" type="presParOf" srcId="{96BB1347-0966-434C-83DC-B2FCBF1C041F}" destId="{0466030A-5378-45A4-8D15-D33957785265}" srcOrd="11" destOrd="0" presId="urn:microsoft.com/office/officeart/2005/8/layout/list1"/>
    <dgm:cxn modelId="{A85E09B4-3C55-4916-8050-45A29381446E}" type="presParOf" srcId="{96BB1347-0966-434C-83DC-B2FCBF1C041F}" destId="{CFB6259B-8901-4691-8CE4-C752B4912AE6}" srcOrd="12" destOrd="0" presId="urn:microsoft.com/office/officeart/2005/8/layout/list1"/>
    <dgm:cxn modelId="{1D871F3F-1CB7-4C82-B2A6-FCD6D5F92052}" type="presParOf" srcId="{CFB6259B-8901-4691-8CE4-C752B4912AE6}" destId="{D074B793-2257-4D37-8DD3-35ED058C8B69}" srcOrd="0" destOrd="0" presId="urn:microsoft.com/office/officeart/2005/8/layout/list1"/>
    <dgm:cxn modelId="{A7757FFD-FB9C-4711-B06E-76BA4B5D1F38}" type="presParOf" srcId="{CFB6259B-8901-4691-8CE4-C752B4912AE6}" destId="{8A80BAEC-F0F2-489D-B046-C20863127515}" srcOrd="1" destOrd="0" presId="urn:microsoft.com/office/officeart/2005/8/layout/list1"/>
    <dgm:cxn modelId="{CDECFEE4-F864-47BC-B785-BAED280359F3}" type="presParOf" srcId="{96BB1347-0966-434C-83DC-B2FCBF1C041F}" destId="{31F04B17-E803-4C52-B204-3CA65B00B4DE}" srcOrd="13" destOrd="0" presId="urn:microsoft.com/office/officeart/2005/8/layout/list1"/>
    <dgm:cxn modelId="{9A39AB36-BAA5-406A-A915-D81BD2483B3B}" type="presParOf" srcId="{96BB1347-0966-434C-83DC-B2FCBF1C041F}" destId="{E9C3F35B-7F82-413A-8C3B-F60CB347D2AC}" srcOrd="14" destOrd="0" presId="urn:microsoft.com/office/officeart/2005/8/layout/list1"/>
    <dgm:cxn modelId="{1AFCF98B-F3C5-4749-A8C9-8B3ED2A93BB0}" type="presParOf" srcId="{96BB1347-0966-434C-83DC-B2FCBF1C041F}" destId="{87FDF7F7-D6E8-4684-93AC-7FE2DAA2B8E2}" srcOrd="15" destOrd="0" presId="urn:microsoft.com/office/officeart/2005/8/layout/list1"/>
    <dgm:cxn modelId="{564E8E73-E0C2-47BF-8436-577C27DA9545}" type="presParOf" srcId="{96BB1347-0966-434C-83DC-B2FCBF1C041F}" destId="{B3261D14-209F-46FE-AFA1-21E1E27B5E5E}" srcOrd="16" destOrd="0" presId="urn:microsoft.com/office/officeart/2005/8/layout/list1"/>
    <dgm:cxn modelId="{59DC88E9-F4A9-4E4F-99FB-413E55C10955}" type="presParOf" srcId="{B3261D14-209F-46FE-AFA1-21E1E27B5E5E}" destId="{AE315855-D35A-40B6-BF2A-664AB16E3C99}" srcOrd="0" destOrd="0" presId="urn:microsoft.com/office/officeart/2005/8/layout/list1"/>
    <dgm:cxn modelId="{0005CF95-2D19-489B-B541-96C2129C5689}" type="presParOf" srcId="{B3261D14-209F-46FE-AFA1-21E1E27B5E5E}" destId="{1CFB98D2-A9C6-4BBC-AF22-9B36075AEA37}" srcOrd="1" destOrd="0" presId="urn:microsoft.com/office/officeart/2005/8/layout/list1"/>
    <dgm:cxn modelId="{79B90075-7B5C-46C7-8728-BF7F2FCA8628}" type="presParOf" srcId="{96BB1347-0966-434C-83DC-B2FCBF1C041F}" destId="{38EFC1C0-C48B-4E62-B043-7F6F4ACCBD04}" srcOrd="17" destOrd="0" presId="urn:microsoft.com/office/officeart/2005/8/layout/list1"/>
    <dgm:cxn modelId="{B6358840-F32A-49FC-9D63-38DA639EB913}" type="presParOf" srcId="{96BB1347-0966-434C-83DC-B2FCBF1C041F}" destId="{0D8EC887-AE6F-4043-A3E6-1CF445ED6A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E7B78-5089-4EDD-AFC4-5966624DDB9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AA4C7AB-269A-43E0-A615-1614CEDC3E58}">
      <dgm:prSet phldrT="[Texto]"/>
      <dgm:spPr/>
      <dgm:t>
        <a:bodyPr/>
        <a:lstStyle/>
        <a:p>
          <a:r>
            <a:rPr lang="pt-BR" dirty="0"/>
            <a:t>A</a:t>
          </a:r>
        </a:p>
      </dgm:t>
    </dgm:pt>
    <dgm:pt modelId="{3FFD0DFF-6DAF-41FA-9E61-3181F160D770}" type="parTrans" cxnId="{F89A6D2D-3589-4A8B-977E-B35AC64725E2}">
      <dgm:prSet/>
      <dgm:spPr/>
      <dgm:t>
        <a:bodyPr/>
        <a:lstStyle/>
        <a:p>
          <a:endParaRPr lang="pt-BR"/>
        </a:p>
      </dgm:t>
    </dgm:pt>
    <dgm:pt modelId="{7BFE4424-57A5-48D1-AF0B-26EC1348A8E6}" type="sibTrans" cxnId="{F89A6D2D-3589-4A8B-977E-B35AC64725E2}">
      <dgm:prSet/>
      <dgm:spPr/>
      <dgm:t>
        <a:bodyPr/>
        <a:lstStyle/>
        <a:p>
          <a:endParaRPr lang="pt-BR"/>
        </a:p>
      </dgm:t>
    </dgm:pt>
    <dgm:pt modelId="{B6F11CD7-1EB6-4E09-BF0B-D3F0E089056F}">
      <dgm:prSet phldrT="[Texto]"/>
      <dgm:spPr/>
      <dgm:t>
        <a:bodyPr/>
        <a:lstStyle/>
        <a:p>
          <a:r>
            <a:rPr lang="pt-BR" dirty="0"/>
            <a:t>Paranoide</a:t>
          </a:r>
        </a:p>
      </dgm:t>
    </dgm:pt>
    <dgm:pt modelId="{93615999-E276-4758-8446-F939A3014835}" type="parTrans" cxnId="{153F7C2E-F1F4-4DCA-B908-396A79AED52E}">
      <dgm:prSet/>
      <dgm:spPr/>
      <dgm:t>
        <a:bodyPr/>
        <a:lstStyle/>
        <a:p>
          <a:endParaRPr lang="pt-BR"/>
        </a:p>
      </dgm:t>
    </dgm:pt>
    <dgm:pt modelId="{F4687C50-6300-46B5-84FD-3E9104277A65}" type="sibTrans" cxnId="{153F7C2E-F1F4-4DCA-B908-396A79AED52E}">
      <dgm:prSet/>
      <dgm:spPr/>
      <dgm:t>
        <a:bodyPr/>
        <a:lstStyle/>
        <a:p>
          <a:endParaRPr lang="pt-BR"/>
        </a:p>
      </dgm:t>
    </dgm:pt>
    <dgm:pt modelId="{14A93423-9976-4A8F-ADC1-B0116F32DDBB}">
      <dgm:prSet phldrT="[Texto]"/>
      <dgm:spPr/>
      <dgm:t>
        <a:bodyPr/>
        <a:lstStyle/>
        <a:p>
          <a:r>
            <a:rPr lang="pt-BR" dirty="0"/>
            <a:t>B</a:t>
          </a:r>
        </a:p>
      </dgm:t>
    </dgm:pt>
    <dgm:pt modelId="{5C6E58D1-5383-4DBD-B380-461C4969BE06}" type="parTrans" cxnId="{D0F0CE62-13A4-473A-8E45-852C9AB632D6}">
      <dgm:prSet/>
      <dgm:spPr/>
      <dgm:t>
        <a:bodyPr/>
        <a:lstStyle/>
        <a:p>
          <a:endParaRPr lang="pt-BR"/>
        </a:p>
      </dgm:t>
    </dgm:pt>
    <dgm:pt modelId="{ACCDA0B7-55F5-46E7-AF0E-14CBC0B413A9}" type="sibTrans" cxnId="{D0F0CE62-13A4-473A-8E45-852C9AB632D6}">
      <dgm:prSet/>
      <dgm:spPr/>
      <dgm:t>
        <a:bodyPr/>
        <a:lstStyle/>
        <a:p>
          <a:endParaRPr lang="pt-BR"/>
        </a:p>
      </dgm:t>
    </dgm:pt>
    <dgm:pt modelId="{ED58479F-822A-4506-A4FE-4638C39CFC6A}">
      <dgm:prSet phldrT="[Texto]"/>
      <dgm:spPr/>
      <dgm:t>
        <a:bodyPr/>
        <a:lstStyle/>
        <a:p>
          <a:r>
            <a:rPr lang="pt-BR" dirty="0"/>
            <a:t>Antissocial</a:t>
          </a:r>
        </a:p>
      </dgm:t>
    </dgm:pt>
    <dgm:pt modelId="{9BB9F47B-0153-4686-BE9A-BF8F668A61CE}" type="parTrans" cxnId="{ECBF8FEC-9E32-47D9-8CE6-08D242A015AE}">
      <dgm:prSet/>
      <dgm:spPr/>
      <dgm:t>
        <a:bodyPr/>
        <a:lstStyle/>
        <a:p>
          <a:endParaRPr lang="pt-BR"/>
        </a:p>
      </dgm:t>
    </dgm:pt>
    <dgm:pt modelId="{D60B2B62-E120-40BB-872D-FC1BDFE5E84C}" type="sibTrans" cxnId="{ECBF8FEC-9E32-47D9-8CE6-08D242A015AE}">
      <dgm:prSet/>
      <dgm:spPr/>
      <dgm:t>
        <a:bodyPr/>
        <a:lstStyle/>
        <a:p>
          <a:endParaRPr lang="pt-BR"/>
        </a:p>
      </dgm:t>
    </dgm:pt>
    <dgm:pt modelId="{C3DEF3B9-B978-4FA3-9D67-C72AD07D529D}">
      <dgm:prSet phldrT="[Texto]"/>
      <dgm:spPr/>
      <dgm:t>
        <a:bodyPr/>
        <a:lstStyle/>
        <a:p>
          <a:r>
            <a:rPr lang="pt-BR" dirty="0"/>
            <a:t>C</a:t>
          </a:r>
        </a:p>
      </dgm:t>
    </dgm:pt>
    <dgm:pt modelId="{CD2CA48A-3FDB-476F-8431-3C817F0DBE4F}" type="parTrans" cxnId="{61D8B0B6-2317-42B2-9043-363DFE312212}">
      <dgm:prSet/>
      <dgm:spPr/>
      <dgm:t>
        <a:bodyPr/>
        <a:lstStyle/>
        <a:p>
          <a:endParaRPr lang="pt-BR"/>
        </a:p>
      </dgm:t>
    </dgm:pt>
    <dgm:pt modelId="{9EC45990-D6AD-462B-8B15-F3A3CA1AF92C}" type="sibTrans" cxnId="{61D8B0B6-2317-42B2-9043-363DFE312212}">
      <dgm:prSet/>
      <dgm:spPr/>
      <dgm:t>
        <a:bodyPr/>
        <a:lstStyle/>
        <a:p>
          <a:endParaRPr lang="pt-BR"/>
        </a:p>
      </dgm:t>
    </dgm:pt>
    <dgm:pt modelId="{5AC0DF98-D2F8-4971-9863-430D0D3BCE0A}">
      <dgm:prSet phldrT="[Texto]"/>
      <dgm:spPr/>
      <dgm:t>
        <a:bodyPr/>
        <a:lstStyle/>
        <a:p>
          <a:r>
            <a:rPr lang="pt-BR" dirty="0"/>
            <a:t>Esquivo</a:t>
          </a:r>
        </a:p>
      </dgm:t>
    </dgm:pt>
    <dgm:pt modelId="{7DB6AEF1-255E-4006-8531-3A393FB79117}" type="parTrans" cxnId="{8B824DB7-1A41-4866-A944-796E5B26F34F}">
      <dgm:prSet/>
      <dgm:spPr/>
      <dgm:t>
        <a:bodyPr/>
        <a:lstStyle/>
        <a:p>
          <a:endParaRPr lang="pt-BR"/>
        </a:p>
      </dgm:t>
    </dgm:pt>
    <dgm:pt modelId="{D432828D-B8E6-45CE-A9C1-4114BAE35F4A}" type="sibTrans" cxnId="{8B824DB7-1A41-4866-A944-796E5B26F34F}">
      <dgm:prSet/>
      <dgm:spPr/>
      <dgm:t>
        <a:bodyPr/>
        <a:lstStyle/>
        <a:p>
          <a:endParaRPr lang="pt-BR"/>
        </a:p>
      </dgm:t>
    </dgm:pt>
    <dgm:pt modelId="{F666CCF9-B85B-41F5-BD41-9C384FF7F074}">
      <dgm:prSet/>
      <dgm:spPr/>
      <dgm:t>
        <a:bodyPr/>
        <a:lstStyle/>
        <a:p>
          <a:r>
            <a:rPr lang="pt-BR" dirty="0"/>
            <a:t>Esquizotípico</a:t>
          </a:r>
        </a:p>
      </dgm:t>
    </dgm:pt>
    <dgm:pt modelId="{02988359-2E17-430F-A815-0FAC3127D0D1}" type="parTrans" cxnId="{8C1A9FE3-C061-4FAB-A910-E49A8F9E597D}">
      <dgm:prSet/>
      <dgm:spPr/>
      <dgm:t>
        <a:bodyPr/>
        <a:lstStyle/>
        <a:p>
          <a:endParaRPr lang="pt-BR"/>
        </a:p>
      </dgm:t>
    </dgm:pt>
    <dgm:pt modelId="{06C29FC0-B7A9-4B3B-BCB4-F8D872FA94A9}" type="sibTrans" cxnId="{8C1A9FE3-C061-4FAB-A910-E49A8F9E597D}">
      <dgm:prSet/>
      <dgm:spPr/>
      <dgm:t>
        <a:bodyPr/>
        <a:lstStyle/>
        <a:p>
          <a:endParaRPr lang="pt-BR"/>
        </a:p>
      </dgm:t>
    </dgm:pt>
    <dgm:pt modelId="{C50AFFA5-4208-40F9-ADE0-B678AAC0D33F}">
      <dgm:prSet/>
      <dgm:spPr/>
      <dgm:t>
        <a:bodyPr/>
        <a:lstStyle/>
        <a:p>
          <a:r>
            <a:rPr lang="pt-BR" dirty="0"/>
            <a:t>Borderline</a:t>
          </a:r>
        </a:p>
      </dgm:t>
    </dgm:pt>
    <dgm:pt modelId="{6C4E4963-70EC-4FB4-A64C-034450B601D3}" type="parTrans" cxnId="{444C7E90-871F-4F25-BF46-3065FA64C2AC}">
      <dgm:prSet/>
      <dgm:spPr/>
      <dgm:t>
        <a:bodyPr/>
        <a:lstStyle/>
        <a:p>
          <a:endParaRPr lang="pt-BR"/>
        </a:p>
      </dgm:t>
    </dgm:pt>
    <dgm:pt modelId="{058E138D-2255-43DB-8334-AF9D82BBE7F1}" type="sibTrans" cxnId="{444C7E90-871F-4F25-BF46-3065FA64C2AC}">
      <dgm:prSet/>
      <dgm:spPr/>
      <dgm:t>
        <a:bodyPr/>
        <a:lstStyle/>
        <a:p>
          <a:endParaRPr lang="pt-BR"/>
        </a:p>
      </dgm:t>
    </dgm:pt>
    <dgm:pt modelId="{4EEB8219-A48F-450C-83AB-F95BFEC80179}">
      <dgm:prSet/>
      <dgm:spPr/>
      <dgm:t>
        <a:bodyPr/>
        <a:lstStyle/>
        <a:p>
          <a:r>
            <a:rPr lang="pt-BR" dirty="0"/>
            <a:t>Narcisista</a:t>
          </a:r>
        </a:p>
      </dgm:t>
    </dgm:pt>
    <dgm:pt modelId="{F98CA1F6-E52B-4CC5-8338-6E203A1B61F4}" type="parTrans" cxnId="{4E2E505E-317D-4FA1-BDDA-81F2654A54FE}">
      <dgm:prSet/>
      <dgm:spPr/>
      <dgm:t>
        <a:bodyPr/>
        <a:lstStyle/>
        <a:p>
          <a:endParaRPr lang="pt-BR"/>
        </a:p>
      </dgm:t>
    </dgm:pt>
    <dgm:pt modelId="{0F731757-AB19-48E7-AC68-CC111ECDDA9F}" type="sibTrans" cxnId="{4E2E505E-317D-4FA1-BDDA-81F2654A54FE}">
      <dgm:prSet/>
      <dgm:spPr/>
      <dgm:t>
        <a:bodyPr/>
        <a:lstStyle/>
        <a:p>
          <a:endParaRPr lang="pt-BR"/>
        </a:p>
      </dgm:t>
    </dgm:pt>
    <dgm:pt modelId="{C74A5221-9B5B-4A11-9C0A-D967BEB748F1}">
      <dgm:prSet/>
      <dgm:spPr/>
      <dgm:t>
        <a:bodyPr/>
        <a:lstStyle/>
        <a:p>
          <a:r>
            <a:rPr lang="pt-BR" dirty="0"/>
            <a:t>Dependente</a:t>
          </a:r>
        </a:p>
      </dgm:t>
    </dgm:pt>
    <dgm:pt modelId="{DC86BFED-E49A-44D3-85BD-17874A633BCB}" type="parTrans" cxnId="{5BA50238-9323-4023-BEC8-AA1F6EFA009B}">
      <dgm:prSet/>
      <dgm:spPr/>
      <dgm:t>
        <a:bodyPr/>
        <a:lstStyle/>
        <a:p>
          <a:endParaRPr lang="pt-BR"/>
        </a:p>
      </dgm:t>
    </dgm:pt>
    <dgm:pt modelId="{A2CAAFF6-18F0-41B3-91E8-CAF1D655D4E6}" type="sibTrans" cxnId="{5BA50238-9323-4023-BEC8-AA1F6EFA009B}">
      <dgm:prSet/>
      <dgm:spPr/>
      <dgm:t>
        <a:bodyPr/>
        <a:lstStyle/>
        <a:p>
          <a:endParaRPr lang="pt-BR"/>
        </a:p>
      </dgm:t>
    </dgm:pt>
    <dgm:pt modelId="{8A12ABA9-8CB7-4DBC-977A-982DF1F8FBF7}">
      <dgm:prSet/>
      <dgm:spPr/>
      <dgm:t>
        <a:bodyPr/>
        <a:lstStyle/>
        <a:p>
          <a:r>
            <a:rPr lang="pt-BR" dirty="0"/>
            <a:t>Obsessivo-compulsivo</a:t>
          </a:r>
        </a:p>
      </dgm:t>
    </dgm:pt>
    <dgm:pt modelId="{5EDCBC0B-01F0-44EE-967B-A54344D09B76}" type="parTrans" cxnId="{0074444E-ED2A-4221-AE92-ED86336CA8FD}">
      <dgm:prSet/>
      <dgm:spPr/>
      <dgm:t>
        <a:bodyPr/>
        <a:lstStyle/>
        <a:p>
          <a:endParaRPr lang="pt-BR"/>
        </a:p>
      </dgm:t>
    </dgm:pt>
    <dgm:pt modelId="{17DDCB9A-7093-4856-A303-ACC2370DA7EF}" type="sibTrans" cxnId="{0074444E-ED2A-4221-AE92-ED86336CA8FD}">
      <dgm:prSet/>
      <dgm:spPr/>
      <dgm:t>
        <a:bodyPr/>
        <a:lstStyle/>
        <a:p>
          <a:endParaRPr lang="pt-BR"/>
        </a:p>
      </dgm:t>
    </dgm:pt>
    <dgm:pt modelId="{1D261A56-356F-489E-83F1-563EB9A54BBA}">
      <dgm:prSet/>
      <dgm:spPr/>
      <dgm:t>
        <a:bodyPr/>
        <a:lstStyle/>
        <a:p>
          <a:r>
            <a:rPr lang="pt-BR" dirty="0"/>
            <a:t>Esquizoide</a:t>
          </a:r>
        </a:p>
      </dgm:t>
    </dgm:pt>
    <dgm:pt modelId="{E900BC09-D19C-4BC3-ADDC-29ED3D985092}" type="sibTrans" cxnId="{1CF3225C-C70E-4230-B652-44C09B451407}">
      <dgm:prSet/>
      <dgm:spPr/>
      <dgm:t>
        <a:bodyPr/>
        <a:lstStyle/>
        <a:p>
          <a:endParaRPr lang="pt-BR"/>
        </a:p>
      </dgm:t>
    </dgm:pt>
    <dgm:pt modelId="{D4901300-6D5D-40F7-833C-148D19CF287E}" type="parTrans" cxnId="{1CF3225C-C70E-4230-B652-44C09B451407}">
      <dgm:prSet/>
      <dgm:spPr/>
      <dgm:t>
        <a:bodyPr/>
        <a:lstStyle/>
        <a:p>
          <a:endParaRPr lang="pt-BR"/>
        </a:p>
      </dgm:t>
    </dgm:pt>
    <dgm:pt modelId="{D98F05AD-BDB1-42CF-B6CC-190EA585909F}">
      <dgm:prSet/>
      <dgm:spPr/>
      <dgm:t>
        <a:bodyPr/>
        <a:lstStyle/>
        <a:p>
          <a:r>
            <a:rPr lang="pt-BR" dirty="0"/>
            <a:t>Histriônico</a:t>
          </a:r>
        </a:p>
      </dgm:t>
    </dgm:pt>
    <dgm:pt modelId="{7AF88795-A82D-465C-B463-6667F01E44D5}" type="sibTrans" cxnId="{C3921574-5B28-4A1D-B416-8A787E193915}">
      <dgm:prSet/>
      <dgm:spPr/>
      <dgm:t>
        <a:bodyPr/>
        <a:lstStyle/>
        <a:p>
          <a:endParaRPr lang="pt-BR"/>
        </a:p>
      </dgm:t>
    </dgm:pt>
    <dgm:pt modelId="{0FF15F8A-15EC-4128-BA7B-575CF621910D}" type="parTrans" cxnId="{C3921574-5B28-4A1D-B416-8A787E193915}">
      <dgm:prSet/>
      <dgm:spPr/>
      <dgm:t>
        <a:bodyPr/>
        <a:lstStyle/>
        <a:p>
          <a:endParaRPr lang="pt-BR"/>
        </a:p>
      </dgm:t>
    </dgm:pt>
    <dgm:pt modelId="{AD195424-5688-4554-81CE-281C51160C9B}" type="pres">
      <dgm:prSet presAssocID="{81AE7B78-5089-4EDD-AFC4-5966624DDB9F}" presName="theList" presStyleCnt="0">
        <dgm:presLayoutVars>
          <dgm:dir/>
          <dgm:animLvl val="lvl"/>
          <dgm:resizeHandles val="exact"/>
        </dgm:presLayoutVars>
      </dgm:prSet>
      <dgm:spPr/>
    </dgm:pt>
    <dgm:pt modelId="{3F69FD8B-161F-4302-95EC-E29BC5FA8E03}" type="pres">
      <dgm:prSet presAssocID="{AAA4C7AB-269A-43E0-A615-1614CEDC3E58}" presName="compNode" presStyleCnt="0"/>
      <dgm:spPr/>
    </dgm:pt>
    <dgm:pt modelId="{EE9560AE-E2CD-4F20-AB32-1AA841A662FA}" type="pres">
      <dgm:prSet presAssocID="{AAA4C7AB-269A-43E0-A615-1614CEDC3E58}" presName="aNode" presStyleLbl="bgShp" presStyleIdx="0" presStyleCnt="3"/>
      <dgm:spPr/>
    </dgm:pt>
    <dgm:pt modelId="{52F663E3-D985-40E5-A220-DB5614C64983}" type="pres">
      <dgm:prSet presAssocID="{AAA4C7AB-269A-43E0-A615-1614CEDC3E58}" presName="textNode" presStyleLbl="bgShp" presStyleIdx="0" presStyleCnt="3"/>
      <dgm:spPr/>
    </dgm:pt>
    <dgm:pt modelId="{6F88902B-ACD0-4521-886A-90635EFB8442}" type="pres">
      <dgm:prSet presAssocID="{AAA4C7AB-269A-43E0-A615-1614CEDC3E58}" presName="compChildNode" presStyleCnt="0"/>
      <dgm:spPr/>
    </dgm:pt>
    <dgm:pt modelId="{F0D52E40-EC11-49AF-83EB-C88E17F53733}" type="pres">
      <dgm:prSet presAssocID="{AAA4C7AB-269A-43E0-A615-1614CEDC3E58}" presName="theInnerList" presStyleCnt="0"/>
      <dgm:spPr/>
    </dgm:pt>
    <dgm:pt modelId="{F9A3015D-5041-4151-A55F-BA5F840CC1AF}" type="pres">
      <dgm:prSet presAssocID="{B6F11CD7-1EB6-4E09-BF0B-D3F0E089056F}" presName="childNode" presStyleLbl="node1" presStyleIdx="0" presStyleCnt="10">
        <dgm:presLayoutVars>
          <dgm:bulletEnabled val="1"/>
        </dgm:presLayoutVars>
      </dgm:prSet>
      <dgm:spPr/>
    </dgm:pt>
    <dgm:pt modelId="{0DE0B03F-D289-4C4F-8203-BDBF249F56D2}" type="pres">
      <dgm:prSet presAssocID="{B6F11CD7-1EB6-4E09-BF0B-D3F0E089056F}" presName="aSpace2" presStyleCnt="0"/>
      <dgm:spPr/>
    </dgm:pt>
    <dgm:pt modelId="{DCFA71FD-59F9-4F07-9EAE-85281A18B9A0}" type="pres">
      <dgm:prSet presAssocID="{1D261A56-356F-489E-83F1-563EB9A54BBA}" presName="childNode" presStyleLbl="node1" presStyleIdx="1" presStyleCnt="10">
        <dgm:presLayoutVars>
          <dgm:bulletEnabled val="1"/>
        </dgm:presLayoutVars>
      </dgm:prSet>
      <dgm:spPr/>
    </dgm:pt>
    <dgm:pt modelId="{9A15327A-0968-4AC5-8920-F09CB4CF8220}" type="pres">
      <dgm:prSet presAssocID="{1D261A56-356F-489E-83F1-563EB9A54BBA}" presName="aSpace2" presStyleCnt="0"/>
      <dgm:spPr/>
    </dgm:pt>
    <dgm:pt modelId="{6735E543-5638-411A-AAB4-5858CEBA3AB0}" type="pres">
      <dgm:prSet presAssocID="{F666CCF9-B85B-41F5-BD41-9C384FF7F074}" presName="childNode" presStyleLbl="node1" presStyleIdx="2" presStyleCnt="10">
        <dgm:presLayoutVars>
          <dgm:bulletEnabled val="1"/>
        </dgm:presLayoutVars>
      </dgm:prSet>
      <dgm:spPr/>
    </dgm:pt>
    <dgm:pt modelId="{9ECD94A6-7917-4986-8EEF-4C6162106ED8}" type="pres">
      <dgm:prSet presAssocID="{AAA4C7AB-269A-43E0-A615-1614CEDC3E58}" presName="aSpace" presStyleCnt="0"/>
      <dgm:spPr/>
    </dgm:pt>
    <dgm:pt modelId="{83C90F73-DE64-45BA-AEF5-8BF53F8C4D82}" type="pres">
      <dgm:prSet presAssocID="{14A93423-9976-4A8F-ADC1-B0116F32DDBB}" presName="compNode" presStyleCnt="0"/>
      <dgm:spPr/>
    </dgm:pt>
    <dgm:pt modelId="{6FBB3264-6B73-411F-AAE5-974B7095FDCE}" type="pres">
      <dgm:prSet presAssocID="{14A93423-9976-4A8F-ADC1-B0116F32DDBB}" presName="aNode" presStyleLbl="bgShp" presStyleIdx="1" presStyleCnt="3"/>
      <dgm:spPr/>
    </dgm:pt>
    <dgm:pt modelId="{7992DA7C-EC9F-4A01-B7B5-EA3BC76F1B72}" type="pres">
      <dgm:prSet presAssocID="{14A93423-9976-4A8F-ADC1-B0116F32DDBB}" presName="textNode" presStyleLbl="bgShp" presStyleIdx="1" presStyleCnt="3"/>
      <dgm:spPr/>
    </dgm:pt>
    <dgm:pt modelId="{3D0E91F4-28C4-4BC3-9B51-D30843712B29}" type="pres">
      <dgm:prSet presAssocID="{14A93423-9976-4A8F-ADC1-B0116F32DDBB}" presName="compChildNode" presStyleCnt="0"/>
      <dgm:spPr/>
    </dgm:pt>
    <dgm:pt modelId="{C3669AD2-40EE-4DA7-A89B-AA3DC2D2A845}" type="pres">
      <dgm:prSet presAssocID="{14A93423-9976-4A8F-ADC1-B0116F32DDBB}" presName="theInnerList" presStyleCnt="0"/>
      <dgm:spPr/>
    </dgm:pt>
    <dgm:pt modelId="{AB7B53F1-CD8A-4A97-B3EF-6230B1071E35}" type="pres">
      <dgm:prSet presAssocID="{ED58479F-822A-4506-A4FE-4638C39CFC6A}" presName="childNode" presStyleLbl="node1" presStyleIdx="3" presStyleCnt="10">
        <dgm:presLayoutVars>
          <dgm:bulletEnabled val="1"/>
        </dgm:presLayoutVars>
      </dgm:prSet>
      <dgm:spPr/>
    </dgm:pt>
    <dgm:pt modelId="{B69B9502-0C4B-4D02-8340-ECB117C68414}" type="pres">
      <dgm:prSet presAssocID="{ED58479F-822A-4506-A4FE-4638C39CFC6A}" presName="aSpace2" presStyleCnt="0"/>
      <dgm:spPr/>
    </dgm:pt>
    <dgm:pt modelId="{CBA03220-630A-4781-8B16-CF82BF1E8781}" type="pres">
      <dgm:prSet presAssocID="{C50AFFA5-4208-40F9-ADE0-B678AAC0D33F}" presName="childNode" presStyleLbl="node1" presStyleIdx="4" presStyleCnt="10">
        <dgm:presLayoutVars>
          <dgm:bulletEnabled val="1"/>
        </dgm:presLayoutVars>
      </dgm:prSet>
      <dgm:spPr/>
    </dgm:pt>
    <dgm:pt modelId="{B7BFA707-B1C7-4333-8C2C-098E55DE85D8}" type="pres">
      <dgm:prSet presAssocID="{C50AFFA5-4208-40F9-ADE0-B678AAC0D33F}" presName="aSpace2" presStyleCnt="0"/>
      <dgm:spPr/>
    </dgm:pt>
    <dgm:pt modelId="{1A53D3A4-F436-42CC-91BB-1D565F317D1E}" type="pres">
      <dgm:prSet presAssocID="{D98F05AD-BDB1-42CF-B6CC-190EA585909F}" presName="childNode" presStyleLbl="node1" presStyleIdx="5" presStyleCnt="10">
        <dgm:presLayoutVars>
          <dgm:bulletEnabled val="1"/>
        </dgm:presLayoutVars>
      </dgm:prSet>
      <dgm:spPr/>
    </dgm:pt>
    <dgm:pt modelId="{42B57B44-054A-4392-90B2-6EF185855472}" type="pres">
      <dgm:prSet presAssocID="{D98F05AD-BDB1-42CF-B6CC-190EA585909F}" presName="aSpace2" presStyleCnt="0"/>
      <dgm:spPr/>
    </dgm:pt>
    <dgm:pt modelId="{EDDA5991-2417-4E47-9923-FA2A966D6F2F}" type="pres">
      <dgm:prSet presAssocID="{4EEB8219-A48F-450C-83AB-F95BFEC80179}" presName="childNode" presStyleLbl="node1" presStyleIdx="6" presStyleCnt="10">
        <dgm:presLayoutVars>
          <dgm:bulletEnabled val="1"/>
        </dgm:presLayoutVars>
      </dgm:prSet>
      <dgm:spPr/>
    </dgm:pt>
    <dgm:pt modelId="{6263646C-AFF5-48AA-91AD-0A2ED9A291F1}" type="pres">
      <dgm:prSet presAssocID="{14A93423-9976-4A8F-ADC1-B0116F32DDBB}" presName="aSpace" presStyleCnt="0"/>
      <dgm:spPr/>
    </dgm:pt>
    <dgm:pt modelId="{F829FBE3-A47D-494E-82A4-727E3D9C80C6}" type="pres">
      <dgm:prSet presAssocID="{C3DEF3B9-B978-4FA3-9D67-C72AD07D529D}" presName="compNode" presStyleCnt="0"/>
      <dgm:spPr/>
    </dgm:pt>
    <dgm:pt modelId="{F9496FAE-3435-47AD-B7A5-97FE9C9FC408}" type="pres">
      <dgm:prSet presAssocID="{C3DEF3B9-B978-4FA3-9D67-C72AD07D529D}" presName="aNode" presStyleLbl="bgShp" presStyleIdx="2" presStyleCnt="3"/>
      <dgm:spPr/>
    </dgm:pt>
    <dgm:pt modelId="{2E6E2057-5CF2-4E4C-B80B-91391D689002}" type="pres">
      <dgm:prSet presAssocID="{C3DEF3B9-B978-4FA3-9D67-C72AD07D529D}" presName="textNode" presStyleLbl="bgShp" presStyleIdx="2" presStyleCnt="3"/>
      <dgm:spPr/>
    </dgm:pt>
    <dgm:pt modelId="{5AAFCEB5-714E-4677-994A-2E33AB1F95BF}" type="pres">
      <dgm:prSet presAssocID="{C3DEF3B9-B978-4FA3-9D67-C72AD07D529D}" presName="compChildNode" presStyleCnt="0"/>
      <dgm:spPr/>
    </dgm:pt>
    <dgm:pt modelId="{2FDDAEA7-C489-4CCA-837D-684178E9BA72}" type="pres">
      <dgm:prSet presAssocID="{C3DEF3B9-B978-4FA3-9D67-C72AD07D529D}" presName="theInnerList" presStyleCnt="0"/>
      <dgm:spPr/>
    </dgm:pt>
    <dgm:pt modelId="{97B3FA4C-A5D0-44C2-9A07-0832641CEC34}" type="pres">
      <dgm:prSet presAssocID="{5AC0DF98-D2F8-4971-9863-430D0D3BCE0A}" presName="childNode" presStyleLbl="node1" presStyleIdx="7" presStyleCnt="10">
        <dgm:presLayoutVars>
          <dgm:bulletEnabled val="1"/>
        </dgm:presLayoutVars>
      </dgm:prSet>
      <dgm:spPr/>
    </dgm:pt>
    <dgm:pt modelId="{F8C738CC-F7D3-4BC1-91E5-8DC4D323B072}" type="pres">
      <dgm:prSet presAssocID="{5AC0DF98-D2F8-4971-9863-430D0D3BCE0A}" presName="aSpace2" presStyleCnt="0"/>
      <dgm:spPr/>
    </dgm:pt>
    <dgm:pt modelId="{FB13F7FC-59E7-4C57-AAB5-9FB6EAF837F8}" type="pres">
      <dgm:prSet presAssocID="{C74A5221-9B5B-4A11-9C0A-D967BEB748F1}" presName="childNode" presStyleLbl="node1" presStyleIdx="8" presStyleCnt="10">
        <dgm:presLayoutVars>
          <dgm:bulletEnabled val="1"/>
        </dgm:presLayoutVars>
      </dgm:prSet>
      <dgm:spPr/>
    </dgm:pt>
    <dgm:pt modelId="{6CDDFAB5-38CC-4E98-9437-A6D5059A3339}" type="pres">
      <dgm:prSet presAssocID="{C74A5221-9B5B-4A11-9C0A-D967BEB748F1}" presName="aSpace2" presStyleCnt="0"/>
      <dgm:spPr/>
    </dgm:pt>
    <dgm:pt modelId="{76252BF6-AEB0-4962-B3F4-A8414CCE6540}" type="pres">
      <dgm:prSet presAssocID="{8A12ABA9-8CB7-4DBC-977A-982DF1F8FBF7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9CC3C908-9975-49BD-BDD0-0D6A35201951}" type="presOf" srcId="{14A93423-9976-4A8F-ADC1-B0116F32DDBB}" destId="{7992DA7C-EC9F-4A01-B7B5-EA3BC76F1B72}" srcOrd="1" destOrd="0" presId="urn:microsoft.com/office/officeart/2005/8/layout/lProcess2"/>
    <dgm:cxn modelId="{F89A6D2D-3589-4A8B-977E-B35AC64725E2}" srcId="{81AE7B78-5089-4EDD-AFC4-5966624DDB9F}" destId="{AAA4C7AB-269A-43E0-A615-1614CEDC3E58}" srcOrd="0" destOrd="0" parTransId="{3FFD0DFF-6DAF-41FA-9E61-3181F160D770}" sibTransId="{7BFE4424-57A5-48D1-AF0B-26EC1348A8E6}"/>
    <dgm:cxn modelId="{153F7C2E-F1F4-4DCA-B908-396A79AED52E}" srcId="{AAA4C7AB-269A-43E0-A615-1614CEDC3E58}" destId="{B6F11CD7-1EB6-4E09-BF0B-D3F0E089056F}" srcOrd="0" destOrd="0" parTransId="{93615999-E276-4758-8446-F939A3014835}" sibTransId="{F4687C50-6300-46B5-84FD-3E9104277A65}"/>
    <dgm:cxn modelId="{14496E31-7BF7-4BBA-B881-136C01322E05}" type="presOf" srcId="{8A12ABA9-8CB7-4DBC-977A-982DF1F8FBF7}" destId="{76252BF6-AEB0-4962-B3F4-A8414CCE6540}" srcOrd="0" destOrd="0" presId="urn:microsoft.com/office/officeart/2005/8/layout/lProcess2"/>
    <dgm:cxn modelId="{5BA50238-9323-4023-BEC8-AA1F6EFA009B}" srcId="{C3DEF3B9-B978-4FA3-9D67-C72AD07D529D}" destId="{C74A5221-9B5B-4A11-9C0A-D967BEB748F1}" srcOrd="1" destOrd="0" parTransId="{DC86BFED-E49A-44D3-85BD-17874A633BCB}" sibTransId="{A2CAAFF6-18F0-41B3-91E8-CAF1D655D4E6}"/>
    <dgm:cxn modelId="{1CF3225C-C70E-4230-B652-44C09B451407}" srcId="{AAA4C7AB-269A-43E0-A615-1614CEDC3E58}" destId="{1D261A56-356F-489E-83F1-563EB9A54BBA}" srcOrd="1" destOrd="0" parTransId="{D4901300-6D5D-40F7-833C-148D19CF287E}" sibTransId="{E900BC09-D19C-4BC3-ADDC-29ED3D985092}"/>
    <dgm:cxn modelId="{4E2E505E-317D-4FA1-BDDA-81F2654A54FE}" srcId="{14A93423-9976-4A8F-ADC1-B0116F32DDBB}" destId="{4EEB8219-A48F-450C-83AB-F95BFEC80179}" srcOrd="3" destOrd="0" parTransId="{F98CA1F6-E52B-4CC5-8338-6E203A1B61F4}" sibTransId="{0F731757-AB19-48E7-AC68-CC111ECDDA9F}"/>
    <dgm:cxn modelId="{DA8AD05F-EE78-448D-B3E8-AFE1CAF9BCDE}" type="presOf" srcId="{F666CCF9-B85B-41F5-BD41-9C384FF7F074}" destId="{6735E543-5638-411A-AAB4-5858CEBA3AB0}" srcOrd="0" destOrd="0" presId="urn:microsoft.com/office/officeart/2005/8/layout/lProcess2"/>
    <dgm:cxn modelId="{D0F0CE62-13A4-473A-8E45-852C9AB632D6}" srcId="{81AE7B78-5089-4EDD-AFC4-5966624DDB9F}" destId="{14A93423-9976-4A8F-ADC1-B0116F32DDBB}" srcOrd="1" destOrd="0" parTransId="{5C6E58D1-5383-4DBD-B380-461C4969BE06}" sibTransId="{ACCDA0B7-55F5-46E7-AF0E-14CBC0B413A9}"/>
    <dgm:cxn modelId="{0074444E-ED2A-4221-AE92-ED86336CA8FD}" srcId="{C3DEF3B9-B978-4FA3-9D67-C72AD07D529D}" destId="{8A12ABA9-8CB7-4DBC-977A-982DF1F8FBF7}" srcOrd="2" destOrd="0" parTransId="{5EDCBC0B-01F0-44EE-967B-A54344D09B76}" sibTransId="{17DDCB9A-7093-4856-A303-ACC2370DA7EF}"/>
    <dgm:cxn modelId="{940BF672-247F-4280-8D57-B54A4D0E2643}" type="presOf" srcId="{C3DEF3B9-B978-4FA3-9D67-C72AD07D529D}" destId="{F9496FAE-3435-47AD-B7A5-97FE9C9FC408}" srcOrd="0" destOrd="0" presId="urn:microsoft.com/office/officeart/2005/8/layout/lProcess2"/>
    <dgm:cxn modelId="{851C3653-FFF0-4EF8-B1F0-1675445B350D}" type="presOf" srcId="{D98F05AD-BDB1-42CF-B6CC-190EA585909F}" destId="{1A53D3A4-F436-42CC-91BB-1D565F317D1E}" srcOrd="0" destOrd="0" presId="urn:microsoft.com/office/officeart/2005/8/layout/lProcess2"/>
    <dgm:cxn modelId="{FB56C953-10E2-436C-9D7F-E5A182554D52}" type="presOf" srcId="{C3DEF3B9-B978-4FA3-9D67-C72AD07D529D}" destId="{2E6E2057-5CF2-4E4C-B80B-91391D689002}" srcOrd="1" destOrd="0" presId="urn:microsoft.com/office/officeart/2005/8/layout/lProcess2"/>
    <dgm:cxn modelId="{C3921574-5B28-4A1D-B416-8A787E193915}" srcId="{14A93423-9976-4A8F-ADC1-B0116F32DDBB}" destId="{D98F05AD-BDB1-42CF-B6CC-190EA585909F}" srcOrd="2" destOrd="0" parTransId="{0FF15F8A-15EC-4128-BA7B-575CF621910D}" sibTransId="{7AF88795-A82D-465C-B463-6667F01E44D5}"/>
    <dgm:cxn modelId="{17F70A58-EC1F-448C-9EA5-63C7A6E0FF44}" type="presOf" srcId="{AAA4C7AB-269A-43E0-A615-1614CEDC3E58}" destId="{52F663E3-D985-40E5-A220-DB5614C64983}" srcOrd="1" destOrd="0" presId="urn:microsoft.com/office/officeart/2005/8/layout/lProcess2"/>
    <dgm:cxn modelId="{D5138B7A-0A7A-4C09-AB3F-D0074B2DE702}" type="presOf" srcId="{C74A5221-9B5B-4A11-9C0A-D967BEB748F1}" destId="{FB13F7FC-59E7-4C57-AAB5-9FB6EAF837F8}" srcOrd="0" destOrd="0" presId="urn:microsoft.com/office/officeart/2005/8/layout/lProcess2"/>
    <dgm:cxn modelId="{7529BE7C-6D5B-4BC1-93D0-905AE135171C}" type="presOf" srcId="{81AE7B78-5089-4EDD-AFC4-5966624DDB9F}" destId="{AD195424-5688-4554-81CE-281C51160C9B}" srcOrd="0" destOrd="0" presId="urn:microsoft.com/office/officeart/2005/8/layout/lProcess2"/>
    <dgm:cxn modelId="{5BA4017F-BE1A-4257-8448-4916A4F9248C}" type="presOf" srcId="{B6F11CD7-1EB6-4E09-BF0B-D3F0E089056F}" destId="{F9A3015D-5041-4151-A55F-BA5F840CC1AF}" srcOrd="0" destOrd="0" presId="urn:microsoft.com/office/officeart/2005/8/layout/lProcess2"/>
    <dgm:cxn modelId="{FB491F8E-6E9C-4172-88F0-570C48360021}" type="presOf" srcId="{C50AFFA5-4208-40F9-ADE0-B678AAC0D33F}" destId="{CBA03220-630A-4781-8B16-CF82BF1E8781}" srcOrd="0" destOrd="0" presId="urn:microsoft.com/office/officeart/2005/8/layout/lProcess2"/>
    <dgm:cxn modelId="{444C7E90-871F-4F25-BF46-3065FA64C2AC}" srcId="{14A93423-9976-4A8F-ADC1-B0116F32DDBB}" destId="{C50AFFA5-4208-40F9-ADE0-B678AAC0D33F}" srcOrd="1" destOrd="0" parTransId="{6C4E4963-70EC-4FB4-A64C-034450B601D3}" sibTransId="{058E138D-2255-43DB-8334-AF9D82BBE7F1}"/>
    <dgm:cxn modelId="{F05678A4-CE24-4854-BC5F-914FA95BDE28}" type="presOf" srcId="{ED58479F-822A-4506-A4FE-4638C39CFC6A}" destId="{AB7B53F1-CD8A-4A97-B3EF-6230B1071E35}" srcOrd="0" destOrd="0" presId="urn:microsoft.com/office/officeart/2005/8/layout/lProcess2"/>
    <dgm:cxn modelId="{1AC52CB1-90AE-4F49-A240-E3C887410440}" type="presOf" srcId="{1D261A56-356F-489E-83F1-563EB9A54BBA}" destId="{DCFA71FD-59F9-4F07-9EAE-85281A18B9A0}" srcOrd="0" destOrd="0" presId="urn:microsoft.com/office/officeart/2005/8/layout/lProcess2"/>
    <dgm:cxn modelId="{61D8B0B6-2317-42B2-9043-363DFE312212}" srcId="{81AE7B78-5089-4EDD-AFC4-5966624DDB9F}" destId="{C3DEF3B9-B978-4FA3-9D67-C72AD07D529D}" srcOrd="2" destOrd="0" parTransId="{CD2CA48A-3FDB-476F-8431-3C817F0DBE4F}" sibTransId="{9EC45990-D6AD-462B-8B15-F3A3CA1AF92C}"/>
    <dgm:cxn modelId="{8B824DB7-1A41-4866-A944-796E5B26F34F}" srcId="{C3DEF3B9-B978-4FA3-9D67-C72AD07D529D}" destId="{5AC0DF98-D2F8-4971-9863-430D0D3BCE0A}" srcOrd="0" destOrd="0" parTransId="{7DB6AEF1-255E-4006-8531-3A393FB79117}" sibTransId="{D432828D-B8E6-45CE-A9C1-4114BAE35F4A}"/>
    <dgm:cxn modelId="{A7C4FFC1-FF4D-4A6C-8FED-E0889DEB3915}" type="presOf" srcId="{4EEB8219-A48F-450C-83AB-F95BFEC80179}" destId="{EDDA5991-2417-4E47-9923-FA2A966D6F2F}" srcOrd="0" destOrd="0" presId="urn:microsoft.com/office/officeart/2005/8/layout/lProcess2"/>
    <dgm:cxn modelId="{C2252BDA-1157-4584-8E96-0385EF5F4491}" type="presOf" srcId="{AAA4C7AB-269A-43E0-A615-1614CEDC3E58}" destId="{EE9560AE-E2CD-4F20-AB32-1AA841A662FA}" srcOrd="0" destOrd="0" presId="urn:microsoft.com/office/officeart/2005/8/layout/lProcess2"/>
    <dgm:cxn modelId="{8C1A9FE3-C061-4FAB-A910-E49A8F9E597D}" srcId="{AAA4C7AB-269A-43E0-A615-1614CEDC3E58}" destId="{F666CCF9-B85B-41F5-BD41-9C384FF7F074}" srcOrd="2" destOrd="0" parTransId="{02988359-2E17-430F-A815-0FAC3127D0D1}" sibTransId="{06C29FC0-B7A9-4B3B-BCB4-F8D872FA94A9}"/>
    <dgm:cxn modelId="{36E35BE4-7E2D-4221-905B-3B2B69CED821}" type="presOf" srcId="{14A93423-9976-4A8F-ADC1-B0116F32DDBB}" destId="{6FBB3264-6B73-411F-AAE5-974B7095FDCE}" srcOrd="0" destOrd="0" presId="urn:microsoft.com/office/officeart/2005/8/layout/lProcess2"/>
    <dgm:cxn modelId="{ECBF8FEC-9E32-47D9-8CE6-08D242A015AE}" srcId="{14A93423-9976-4A8F-ADC1-B0116F32DDBB}" destId="{ED58479F-822A-4506-A4FE-4638C39CFC6A}" srcOrd="0" destOrd="0" parTransId="{9BB9F47B-0153-4686-BE9A-BF8F668A61CE}" sibTransId="{D60B2B62-E120-40BB-872D-FC1BDFE5E84C}"/>
    <dgm:cxn modelId="{7E9DC9F3-4184-4D97-A41C-1E2B18FC8D46}" type="presOf" srcId="{5AC0DF98-D2F8-4971-9863-430D0D3BCE0A}" destId="{97B3FA4C-A5D0-44C2-9A07-0832641CEC34}" srcOrd="0" destOrd="0" presId="urn:microsoft.com/office/officeart/2005/8/layout/lProcess2"/>
    <dgm:cxn modelId="{07662ED2-AA8E-4008-BB73-CF6B1B48C337}" type="presParOf" srcId="{AD195424-5688-4554-81CE-281C51160C9B}" destId="{3F69FD8B-161F-4302-95EC-E29BC5FA8E03}" srcOrd="0" destOrd="0" presId="urn:microsoft.com/office/officeart/2005/8/layout/lProcess2"/>
    <dgm:cxn modelId="{8E0E88C6-DAE4-464D-A280-991CEF9F5772}" type="presParOf" srcId="{3F69FD8B-161F-4302-95EC-E29BC5FA8E03}" destId="{EE9560AE-E2CD-4F20-AB32-1AA841A662FA}" srcOrd="0" destOrd="0" presId="urn:microsoft.com/office/officeart/2005/8/layout/lProcess2"/>
    <dgm:cxn modelId="{98DA464C-8849-428B-8C34-46B1E563FA5A}" type="presParOf" srcId="{3F69FD8B-161F-4302-95EC-E29BC5FA8E03}" destId="{52F663E3-D985-40E5-A220-DB5614C64983}" srcOrd="1" destOrd="0" presId="urn:microsoft.com/office/officeart/2005/8/layout/lProcess2"/>
    <dgm:cxn modelId="{A5F9D522-4645-4232-B200-C8970E450C92}" type="presParOf" srcId="{3F69FD8B-161F-4302-95EC-E29BC5FA8E03}" destId="{6F88902B-ACD0-4521-886A-90635EFB8442}" srcOrd="2" destOrd="0" presId="urn:microsoft.com/office/officeart/2005/8/layout/lProcess2"/>
    <dgm:cxn modelId="{310B43C9-D9DB-467D-84EA-6B63A0E19323}" type="presParOf" srcId="{6F88902B-ACD0-4521-886A-90635EFB8442}" destId="{F0D52E40-EC11-49AF-83EB-C88E17F53733}" srcOrd="0" destOrd="0" presId="urn:microsoft.com/office/officeart/2005/8/layout/lProcess2"/>
    <dgm:cxn modelId="{D1F37A2E-EDE0-4F22-9D5D-70056A06C7EC}" type="presParOf" srcId="{F0D52E40-EC11-49AF-83EB-C88E17F53733}" destId="{F9A3015D-5041-4151-A55F-BA5F840CC1AF}" srcOrd="0" destOrd="0" presId="urn:microsoft.com/office/officeart/2005/8/layout/lProcess2"/>
    <dgm:cxn modelId="{373E5D54-6430-418D-9CF3-54BB881E6CF9}" type="presParOf" srcId="{F0D52E40-EC11-49AF-83EB-C88E17F53733}" destId="{0DE0B03F-D289-4C4F-8203-BDBF249F56D2}" srcOrd="1" destOrd="0" presId="urn:microsoft.com/office/officeart/2005/8/layout/lProcess2"/>
    <dgm:cxn modelId="{A609A3B4-8F64-454F-9654-00C60DB0CFBA}" type="presParOf" srcId="{F0D52E40-EC11-49AF-83EB-C88E17F53733}" destId="{DCFA71FD-59F9-4F07-9EAE-85281A18B9A0}" srcOrd="2" destOrd="0" presId="urn:microsoft.com/office/officeart/2005/8/layout/lProcess2"/>
    <dgm:cxn modelId="{8EF7171C-75A8-4BF4-AED9-81DB037132AD}" type="presParOf" srcId="{F0D52E40-EC11-49AF-83EB-C88E17F53733}" destId="{9A15327A-0968-4AC5-8920-F09CB4CF8220}" srcOrd="3" destOrd="0" presId="urn:microsoft.com/office/officeart/2005/8/layout/lProcess2"/>
    <dgm:cxn modelId="{EBAEF6D3-2BF2-42B1-AB21-8765FDB833CB}" type="presParOf" srcId="{F0D52E40-EC11-49AF-83EB-C88E17F53733}" destId="{6735E543-5638-411A-AAB4-5858CEBA3AB0}" srcOrd="4" destOrd="0" presId="urn:microsoft.com/office/officeart/2005/8/layout/lProcess2"/>
    <dgm:cxn modelId="{2C98A2FB-4AAD-4FC9-990A-407DFF473B34}" type="presParOf" srcId="{AD195424-5688-4554-81CE-281C51160C9B}" destId="{9ECD94A6-7917-4986-8EEF-4C6162106ED8}" srcOrd="1" destOrd="0" presId="urn:microsoft.com/office/officeart/2005/8/layout/lProcess2"/>
    <dgm:cxn modelId="{32A24B0D-F479-4F3D-BA6F-55B9D1424C4E}" type="presParOf" srcId="{AD195424-5688-4554-81CE-281C51160C9B}" destId="{83C90F73-DE64-45BA-AEF5-8BF53F8C4D82}" srcOrd="2" destOrd="0" presId="urn:microsoft.com/office/officeart/2005/8/layout/lProcess2"/>
    <dgm:cxn modelId="{28C53DE6-9A23-4E61-9A56-E358C0C1760A}" type="presParOf" srcId="{83C90F73-DE64-45BA-AEF5-8BF53F8C4D82}" destId="{6FBB3264-6B73-411F-AAE5-974B7095FDCE}" srcOrd="0" destOrd="0" presId="urn:microsoft.com/office/officeart/2005/8/layout/lProcess2"/>
    <dgm:cxn modelId="{C4402453-31EB-427D-9BF5-DC853B23C9D2}" type="presParOf" srcId="{83C90F73-DE64-45BA-AEF5-8BF53F8C4D82}" destId="{7992DA7C-EC9F-4A01-B7B5-EA3BC76F1B72}" srcOrd="1" destOrd="0" presId="urn:microsoft.com/office/officeart/2005/8/layout/lProcess2"/>
    <dgm:cxn modelId="{2C1EB6FD-0E0E-451A-B2E7-DE82968E4C0A}" type="presParOf" srcId="{83C90F73-DE64-45BA-AEF5-8BF53F8C4D82}" destId="{3D0E91F4-28C4-4BC3-9B51-D30843712B29}" srcOrd="2" destOrd="0" presId="urn:microsoft.com/office/officeart/2005/8/layout/lProcess2"/>
    <dgm:cxn modelId="{CBA7A4C4-485A-489E-9F18-DA63D70C30DF}" type="presParOf" srcId="{3D0E91F4-28C4-4BC3-9B51-D30843712B29}" destId="{C3669AD2-40EE-4DA7-A89B-AA3DC2D2A845}" srcOrd="0" destOrd="0" presId="urn:microsoft.com/office/officeart/2005/8/layout/lProcess2"/>
    <dgm:cxn modelId="{1377C032-2132-451C-B708-4237EA379AF7}" type="presParOf" srcId="{C3669AD2-40EE-4DA7-A89B-AA3DC2D2A845}" destId="{AB7B53F1-CD8A-4A97-B3EF-6230B1071E35}" srcOrd="0" destOrd="0" presId="urn:microsoft.com/office/officeart/2005/8/layout/lProcess2"/>
    <dgm:cxn modelId="{543F21BC-C613-4583-BBDC-EEA9E386FEE0}" type="presParOf" srcId="{C3669AD2-40EE-4DA7-A89B-AA3DC2D2A845}" destId="{B69B9502-0C4B-4D02-8340-ECB117C68414}" srcOrd="1" destOrd="0" presId="urn:microsoft.com/office/officeart/2005/8/layout/lProcess2"/>
    <dgm:cxn modelId="{98A75558-B3E9-4480-8725-1A7400E0908D}" type="presParOf" srcId="{C3669AD2-40EE-4DA7-A89B-AA3DC2D2A845}" destId="{CBA03220-630A-4781-8B16-CF82BF1E8781}" srcOrd="2" destOrd="0" presId="urn:microsoft.com/office/officeart/2005/8/layout/lProcess2"/>
    <dgm:cxn modelId="{E7EA4AA3-E412-4030-8EB7-D910D808D53E}" type="presParOf" srcId="{C3669AD2-40EE-4DA7-A89B-AA3DC2D2A845}" destId="{B7BFA707-B1C7-4333-8C2C-098E55DE85D8}" srcOrd="3" destOrd="0" presId="urn:microsoft.com/office/officeart/2005/8/layout/lProcess2"/>
    <dgm:cxn modelId="{074D0777-21F7-4AE3-9712-D3791A8594E5}" type="presParOf" srcId="{C3669AD2-40EE-4DA7-A89B-AA3DC2D2A845}" destId="{1A53D3A4-F436-42CC-91BB-1D565F317D1E}" srcOrd="4" destOrd="0" presId="urn:microsoft.com/office/officeart/2005/8/layout/lProcess2"/>
    <dgm:cxn modelId="{D25BA34E-6C1E-4CB3-AD2A-7F433AEAC652}" type="presParOf" srcId="{C3669AD2-40EE-4DA7-A89B-AA3DC2D2A845}" destId="{42B57B44-054A-4392-90B2-6EF185855472}" srcOrd="5" destOrd="0" presId="urn:microsoft.com/office/officeart/2005/8/layout/lProcess2"/>
    <dgm:cxn modelId="{7D197535-7C92-47FB-953F-0A02B9478E65}" type="presParOf" srcId="{C3669AD2-40EE-4DA7-A89B-AA3DC2D2A845}" destId="{EDDA5991-2417-4E47-9923-FA2A966D6F2F}" srcOrd="6" destOrd="0" presId="urn:microsoft.com/office/officeart/2005/8/layout/lProcess2"/>
    <dgm:cxn modelId="{59410F8F-5E4E-4C85-840F-31FA550DF8E6}" type="presParOf" srcId="{AD195424-5688-4554-81CE-281C51160C9B}" destId="{6263646C-AFF5-48AA-91AD-0A2ED9A291F1}" srcOrd="3" destOrd="0" presId="urn:microsoft.com/office/officeart/2005/8/layout/lProcess2"/>
    <dgm:cxn modelId="{1CE4DDB8-E0C3-4C31-92F2-F27162CCA9C2}" type="presParOf" srcId="{AD195424-5688-4554-81CE-281C51160C9B}" destId="{F829FBE3-A47D-494E-82A4-727E3D9C80C6}" srcOrd="4" destOrd="0" presId="urn:microsoft.com/office/officeart/2005/8/layout/lProcess2"/>
    <dgm:cxn modelId="{444B524E-1AD1-4B9C-98A8-348A8B15006C}" type="presParOf" srcId="{F829FBE3-A47D-494E-82A4-727E3D9C80C6}" destId="{F9496FAE-3435-47AD-B7A5-97FE9C9FC408}" srcOrd="0" destOrd="0" presId="urn:microsoft.com/office/officeart/2005/8/layout/lProcess2"/>
    <dgm:cxn modelId="{B0D7EA46-0C9E-4D0D-9C2D-7DF8E40D021B}" type="presParOf" srcId="{F829FBE3-A47D-494E-82A4-727E3D9C80C6}" destId="{2E6E2057-5CF2-4E4C-B80B-91391D689002}" srcOrd="1" destOrd="0" presId="urn:microsoft.com/office/officeart/2005/8/layout/lProcess2"/>
    <dgm:cxn modelId="{B1D6EF0D-2CBE-41EA-81C8-87A963CC9AC4}" type="presParOf" srcId="{F829FBE3-A47D-494E-82A4-727E3D9C80C6}" destId="{5AAFCEB5-714E-4677-994A-2E33AB1F95BF}" srcOrd="2" destOrd="0" presId="urn:microsoft.com/office/officeart/2005/8/layout/lProcess2"/>
    <dgm:cxn modelId="{B0FA288C-9CA5-4937-85E5-BE03A66AD607}" type="presParOf" srcId="{5AAFCEB5-714E-4677-994A-2E33AB1F95BF}" destId="{2FDDAEA7-C489-4CCA-837D-684178E9BA72}" srcOrd="0" destOrd="0" presId="urn:microsoft.com/office/officeart/2005/8/layout/lProcess2"/>
    <dgm:cxn modelId="{93F4C7B4-360C-440B-94DD-846D5856A5A0}" type="presParOf" srcId="{2FDDAEA7-C489-4CCA-837D-684178E9BA72}" destId="{97B3FA4C-A5D0-44C2-9A07-0832641CEC34}" srcOrd="0" destOrd="0" presId="urn:microsoft.com/office/officeart/2005/8/layout/lProcess2"/>
    <dgm:cxn modelId="{D9C112E7-D152-4067-AF6B-31CBDAA0809F}" type="presParOf" srcId="{2FDDAEA7-C489-4CCA-837D-684178E9BA72}" destId="{F8C738CC-F7D3-4BC1-91E5-8DC4D323B072}" srcOrd="1" destOrd="0" presId="urn:microsoft.com/office/officeart/2005/8/layout/lProcess2"/>
    <dgm:cxn modelId="{7C9BB08D-305F-4F14-8144-F5E61D2CBE14}" type="presParOf" srcId="{2FDDAEA7-C489-4CCA-837D-684178E9BA72}" destId="{FB13F7FC-59E7-4C57-AAB5-9FB6EAF837F8}" srcOrd="2" destOrd="0" presId="urn:microsoft.com/office/officeart/2005/8/layout/lProcess2"/>
    <dgm:cxn modelId="{0EC887BB-FE7E-4215-BEF1-533B0C000AC1}" type="presParOf" srcId="{2FDDAEA7-C489-4CCA-837D-684178E9BA72}" destId="{6CDDFAB5-38CC-4E98-9437-A6D5059A3339}" srcOrd="3" destOrd="0" presId="urn:microsoft.com/office/officeart/2005/8/layout/lProcess2"/>
    <dgm:cxn modelId="{2124359A-2546-4CA1-AAEE-DC334E911A2A}" type="presParOf" srcId="{2FDDAEA7-C489-4CCA-837D-684178E9BA72}" destId="{76252BF6-AEB0-4962-B3F4-A8414CCE654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3A949-9739-449C-9BDF-7FD6E736BD77}">
      <dsp:nvSpPr>
        <dsp:cNvPr id="0" name=""/>
        <dsp:cNvSpPr/>
      </dsp:nvSpPr>
      <dsp:spPr>
        <a:xfrm>
          <a:off x="0" y="385559"/>
          <a:ext cx="873554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C3273-264A-4DA1-920F-AAF887F0E12B}">
      <dsp:nvSpPr>
        <dsp:cNvPr id="0" name=""/>
        <dsp:cNvSpPr/>
      </dsp:nvSpPr>
      <dsp:spPr>
        <a:xfrm>
          <a:off x="436777" y="75599"/>
          <a:ext cx="6114882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28" tIns="0" rIns="2311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Materialista</a:t>
          </a:r>
        </a:p>
      </dsp:txBody>
      <dsp:txXfrm>
        <a:off x="467039" y="105861"/>
        <a:ext cx="6054358" cy="559396"/>
      </dsp:txXfrm>
    </dsp:sp>
    <dsp:sp modelId="{2B0571F5-0B3A-449C-ADE5-508841669FA3}">
      <dsp:nvSpPr>
        <dsp:cNvPr id="0" name=""/>
        <dsp:cNvSpPr/>
      </dsp:nvSpPr>
      <dsp:spPr>
        <a:xfrm>
          <a:off x="0" y="1338119"/>
          <a:ext cx="873554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E94EE-2065-4ACB-895E-3577263FB56E}">
      <dsp:nvSpPr>
        <dsp:cNvPr id="0" name=""/>
        <dsp:cNvSpPr/>
      </dsp:nvSpPr>
      <dsp:spPr>
        <a:xfrm>
          <a:off x="436777" y="1028159"/>
          <a:ext cx="6114882" cy="619920"/>
        </a:xfrm>
        <a:prstGeom prst="roundRect">
          <a:avLst/>
        </a:prstGeom>
        <a:gradFill rotWithShape="0">
          <a:gsLst>
            <a:gs pos="0">
              <a:schemeClr val="accent4">
                <a:hueOff val="-802584"/>
                <a:satOff val="9922"/>
                <a:lumOff val="-3235"/>
                <a:alphaOff val="0"/>
                <a:tint val="92000"/>
                <a:satMod val="170000"/>
              </a:schemeClr>
            </a:gs>
            <a:gs pos="15000">
              <a:schemeClr val="accent4">
                <a:hueOff val="-802584"/>
                <a:satOff val="9922"/>
                <a:lumOff val="-3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802584"/>
                <a:satOff val="9922"/>
                <a:lumOff val="-3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802584"/>
                <a:satOff val="9922"/>
                <a:lumOff val="-3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802584"/>
                <a:satOff val="9922"/>
                <a:lumOff val="-3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28" tIns="0" rIns="2311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Imediatista</a:t>
          </a:r>
        </a:p>
      </dsp:txBody>
      <dsp:txXfrm>
        <a:off x="467039" y="1058421"/>
        <a:ext cx="6054358" cy="559396"/>
      </dsp:txXfrm>
    </dsp:sp>
    <dsp:sp modelId="{F6EF6BD7-0250-4E65-995E-58C6BF153475}">
      <dsp:nvSpPr>
        <dsp:cNvPr id="0" name=""/>
        <dsp:cNvSpPr/>
      </dsp:nvSpPr>
      <dsp:spPr>
        <a:xfrm>
          <a:off x="0" y="2290680"/>
          <a:ext cx="873554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ED77A3-1944-44A7-B56D-2D7A8DE6D1FC}">
      <dsp:nvSpPr>
        <dsp:cNvPr id="0" name=""/>
        <dsp:cNvSpPr/>
      </dsp:nvSpPr>
      <dsp:spPr>
        <a:xfrm>
          <a:off x="436777" y="1980719"/>
          <a:ext cx="6114882" cy="619920"/>
        </a:xfrm>
        <a:prstGeom prst="round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92000"/>
                <a:satMod val="170000"/>
              </a:schemeClr>
            </a:gs>
            <a:gs pos="15000">
              <a:schemeClr val="accent4">
                <a:hueOff val="-1605168"/>
                <a:satOff val="19845"/>
                <a:lumOff val="-647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1605168"/>
                <a:satOff val="19845"/>
                <a:lumOff val="-647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1605168"/>
                <a:satOff val="19845"/>
                <a:lumOff val="-647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28" tIns="0" rIns="2311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Hedonista</a:t>
          </a:r>
        </a:p>
      </dsp:txBody>
      <dsp:txXfrm>
        <a:off x="467039" y="2010981"/>
        <a:ext cx="6054358" cy="559396"/>
      </dsp:txXfrm>
    </dsp:sp>
    <dsp:sp modelId="{E9C3F35B-7F82-413A-8C3B-F60CB347D2AC}">
      <dsp:nvSpPr>
        <dsp:cNvPr id="0" name=""/>
        <dsp:cNvSpPr/>
      </dsp:nvSpPr>
      <dsp:spPr>
        <a:xfrm>
          <a:off x="0" y="3243240"/>
          <a:ext cx="873554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0BAEC-F0F2-489D-B046-C20863127515}">
      <dsp:nvSpPr>
        <dsp:cNvPr id="0" name=""/>
        <dsp:cNvSpPr/>
      </dsp:nvSpPr>
      <dsp:spPr>
        <a:xfrm>
          <a:off x="436777" y="2933280"/>
          <a:ext cx="6114882" cy="619920"/>
        </a:xfrm>
        <a:prstGeom prst="roundRect">
          <a:avLst/>
        </a:prstGeom>
        <a:gradFill rotWithShape="0">
          <a:gsLst>
            <a:gs pos="0">
              <a:schemeClr val="accent4">
                <a:hueOff val="-2407752"/>
                <a:satOff val="29768"/>
                <a:lumOff val="-9704"/>
                <a:alphaOff val="0"/>
                <a:tint val="92000"/>
                <a:satMod val="170000"/>
              </a:schemeClr>
            </a:gs>
            <a:gs pos="15000">
              <a:schemeClr val="accent4">
                <a:hueOff val="-2407752"/>
                <a:satOff val="29768"/>
                <a:lumOff val="-9704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2407752"/>
                <a:satOff val="29768"/>
                <a:lumOff val="-9704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2407752"/>
                <a:satOff val="29768"/>
                <a:lumOff val="-970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2407752"/>
                <a:satOff val="29768"/>
                <a:lumOff val="-970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28" tIns="0" rIns="2311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Narcisista</a:t>
          </a:r>
        </a:p>
      </dsp:txBody>
      <dsp:txXfrm>
        <a:off x="467039" y="2963542"/>
        <a:ext cx="6054358" cy="559396"/>
      </dsp:txXfrm>
    </dsp:sp>
    <dsp:sp modelId="{0D8EC887-AE6F-4043-A3E6-1CF445ED6A3C}">
      <dsp:nvSpPr>
        <dsp:cNvPr id="0" name=""/>
        <dsp:cNvSpPr/>
      </dsp:nvSpPr>
      <dsp:spPr>
        <a:xfrm>
          <a:off x="0" y="4195800"/>
          <a:ext cx="873554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FB98D2-A9C6-4BBC-AF22-9B36075AEA37}">
      <dsp:nvSpPr>
        <dsp:cNvPr id="0" name=""/>
        <dsp:cNvSpPr/>
      </dsp:nvSpPr>
      <dsp:spPr>
        <a:xfrm>
          <a:off x="436777" y="3885840"/>
          <a:ext cx="6114882" cy="619920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128" tIns="0" rIns="2311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Imatura emocionalmente</a:t>
          </a:r>
        </a:p>
      </dsp:txBody>
      <dsp:txXfrm>
        <a:off x="467039" y="3916102"/>
        <a:ext cx="605435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60AE-E2CD-4F20-AB32-1AA841A662FA}">
      <dsp:nvSpPr>
        <dsp:cNvPr id="0" name=""/>
        <dsp:cNvSpPr/>
      </dsp:nvSpPr>
      <dsp:spPr>
        <a:xfrm>
          <a:off x="1170" y="0"/>
          <a:ext cx="3042996" cy="33002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A</a:t>
          </a:r>
        </a:p>
      </dsp:txBody>
      <dsp:txXfrm>
        <a:off x="1170" y="0"/>
        <a:ext cx="3042996" cy="990072"/>
      </dsp:txXfrm>
    </dsp:sp>
    <dsp:sp modelId="{F9A3015D-5041-4151-A55F-BA5F840CC1AF}">
      <dsp:nvSpPr>
        <dsp:cNvPr id="0" name=""/>
        <dsp:cNvSpPr/>
      </dsp:nvSpPr>
      <dsp:spPr>
        <a:xfrm>
          <a:off x="305470" y="990354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Paranoide</a:t>
          </a:r>
        </a:p>
      </dsp:txBody>
      <dsp:txXfrm>
        <a:off x="324460" y="1009344"/>
        <a:ext cx="2396417" cy="610385"/>
      </dsp:txXfrm>
    </dsp:sp>
    <dsp:sp modelId="{DCFA71FD-59F9-4F07-9EAE-85281A18B9A0}">
      <dsp:nvSpPr>
        <dsp:cNvPr id="0" name=""/>
        <dsp:cNvSpPr/>
      </dsp:nvSpPr>
      <dsp:spPr>
        <a:xfrm>
          <a:off x="305470" y="1738468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1320410"/>
            <a:satOff val="-6724"/>
            <a:lumOff val="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Esquizoide</a:t>
          </a:r>
        </a:p>
      </dsp:txBody>
      <dsp:txXfrm>
        <a:off x="324460" y="1757458"/>
        <a:ext cx="2396417" cy="610385"/>
      </dsp:txXfrm>
    </dsp:sp>
    <dsp:sp modelId="{6735E543-5638-411A-AAB4-5858CEBA3AB0}">
      <dsp:nvSpPr>
        <dsp:cNvPr id="0" name=""/>
        <dsp:cNvSpPr/>
      </dsp:nvSpPr>
      <dsp:spPr>
        <a:xfrm>
          <a:off x="305470" y="2486582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2640821"/>
            <a:satOff val="-13449"/>
            <a:lumOff val="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Esquizotípico</a:t>
          </a:r>
        </a:p>
      </dsp:txBody>
      <dsp:txXfrm>
        <a:off x="324460" y="2505572"/>
        <a:ext cx="2396417" cy="610385"/>
      </dsp:txXfrm>
    </dsp:sp>
    <dsp:sp modelId="{6FBB3264-6B73-411F-AAE5-974B7095FDCE}">
      <dsp:nvSpPr>
        <dsp:cNvPr id="0" name=""/>
        <dsp:cNvSpPr/>
      </dsp:nvSpPr>
      <dsp:spPr>
        <a:xfrm>
          <a:off x="3272392" y="0"/>
          <a:ext cx="3042996" cy="33002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B</a:t>
          </a:r>
        </a:p>
      </dsp:txBody>
      <dsp:txXfrm>
        <a:off x="3272392" y="0"/>
        <a:ext cx="3042996" cy="990072"/>
      </dsp:txXfrm>
    </dsp:sp>
    <dsp:sp modelId="{AB7B53F1-CD8A-4A97-B3EF-6230B1071E35}">
      <dsp:nvSpPr>
        <dsp:cNvPr id="0" name=""/>
        <dsp:cNvSpPr/>
      </dsp:nvSpPr>
      <dsp:spPr>
        <a:xfrm>
          <a:off x="3576691" y="990153"/>
          <a:ext cx="2434397" cy="480775"/>
        </a:xfrm>
        <a:prstGeom prst="roundRect">
          <a:avLst>
            <a:gd name="adj" fmla="val 10000"/>
          </a:avLst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Antissocial</a:t>
          </a:r>
        </a:p>
      </dsp:txBody>
      <dsp:txXfrm>
        <a:off x="3590772" y="1004234"/>
        <a:ext cx="2406235" cy="452613"/>
      </dsp:txXfrm>
    </dsp:sp>
    <dsp:sp modelId="{CBA03220-630A-4781-8B16-CF82BF1E8781}">
      <dsp:nvSpPr>
        <dsp:cNvPr id="0" name=""/>
        <dsp:cNvSpPr/>
      </dsp:nvSpPr>
      <dsp:spPr>
        <a:xfrm>
          <a:off x="3576691" y="1544893"/>
          <a:ext cx="2434397" cy="480775"/>
        </a:xfrm>
        <a:prstGeom prst="roundRect">
          <a:avLst>
            <a:gd name="adj" fmla="val 10000"/>
          </a:avLst>
        </a:prstGeom>
        <a:solidFill>
          <a:schemeClr val="accent5">
            <a:hueOff val="5281642"/>
            <a:satOff val="-26898"/>
            <a:lumOff val="4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Borderline</a:t>
          </a:r>
        </a:p>
      </dsp:txBody>
      <dsp:txXfrm>
        <a:off x="3590772" y="1558974"/>
        <a:ext cx="2406235" cy="452613"/>
      </dsp:txXfrm>
    </dsp:sp>
    <dsp:sp modelId="{1A53D3A4-F436-42CC-91BB-1D565F317D1E}">
      <dsp:nvSpPr>
        <dsp:cNvPr id="0" name=""/>
        <dsp:cNvSpPr/>
      </dsp:nvSpPr>
      <dsp:spPr>
        <a:xfrm>
          <a:off x="3576691" y="2099633"/>
          <a:ext cx="2434397" cy="480775"/>
        </a:xfrm>
        <a:prstGeom prst="roundRect">
          <a:avLst>
            <a:gd name="adj" fmla="val 10000"/>
          </a:avLst>
        </a:prstGeom>
        <a:solidFill>
          <a:schemeClr val="accent5">
            <a:hueOff val="6602053"/>
            <a:satOff val="-33622"/>
            <a:lumOff val="62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Histriônico</a:t>
          </a:r>
        </a:p>
      </dsp:txBody>
      <dsp:txXfrm>
        <a:off x="3590772" y="2113714"/>
        <a:ext cx="2406235" cy="452613"/>
      </dsp:txXfrm>
    </dsp:sp>
    <dsp:sp modelId="{EDDA5991-2417-4E47-9923-FA2A966D6F2F}">
      <dsp:nvSpPr>
        <dsp:cNvPr id="0" name=""/>
        <dsp:cNvSpPr/>
      </dsp:nvSpPr>
      <dsp:spPr>
        <a:xfrm>
          <a:off x="3576691" y="2654374"/>
          <a:ext cx="2434397" cy="480775"/>
        </a:xfrm>
        <a:prstGeom prst="roundRect">
          <a:avLst>
            <a:gd name="adj" fmla="val 10000"/>
          </a:avLst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Narcisista</a:t>
          </a:r>
        </a:p>
      </dsp:txBody>
      <dsp:txXfrm>
        <a:off x="3590772" y="2668455"/>
        <a:ext cx="2406235" cy="452613"/>
      </dsp:txXfrm>
    </dsp:sp>
    <dsp:sp modelId="{F9496FAE-3435-47AD-B7A5-97FE9C9FC408}">
      <dsp:nvSpPr>
        <dsp:cNvPr id="0" name=""/>
        <dsp:cNvSpPr/>
      </dsp:nvSpPr>
      <dsp:spPr>
        <a:xfrm>
          <a:off x="6543613" y="0"/>
          <a:ext cx="3042996" cy="33002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C</a:t>
          </a:r>
        </a:p>
      </dsp:txBody>
      <dsp:txXfrm>
        <a:off x="6543613" y="0"/>
        <a:ext cx="3042996" cy="990072"/>
      </dsp:txXfrm>
    </dsp:sp>
    <dsp:sp modelId="{97B3FA4C-A5D0-44C2-9A07-0832641CEC34}">
      <dsp:nvSpPr>
        <dsp:cNvPr id="0" name=""/>
        <dsp:cNvSpPr/>
      </dsp:nvSpPr>
      <dsp:spPr>
        <a:xfrm>
          <a:off x="6847913" y="990354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9242874"/>
            <a:satOff val="-47071"/>
            <a:lumOff val="86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Esquivo</a:t>
          </a:r>
        </a:p>
      </dsp:txBody>
      <dsp:txXfrm>
        <a:off x="6866903" y="1009344"/>
        <a:ext cx="2396417" cy="610385"/>
      </dsp:txXfrm>
    </dsp:sp>
    <dsp:sp modelId="{FB13F7FC-59E7-4C57-AAB5-9FB6EAF837F8}">
      <dsp:nvSpPr>
        <dsp:cNvPr id="0" name=""/>
        <dsp:cNvSpPr/>
      </dsp:nvSpPr>
      <dsp:spPr>
        <a:xfrm>
          <a:off x="6847913" y="1738468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10563284"/>
            <a:satOff val="-53796"/>
            <a:lumOff val="99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Dependente</a:t>
          </a:r>
        </a:p>
      </dsp:txBody>
      <dsp:txXfrm>
        <a:off x="6866903" y="1757458"/>
        <a:ext cx="2396417" cy="610385"/>
      </dsp:txXfrm>
    </dsp:sp>
    <dsp:sp modelId="{76252BF6-AEB0-4962-B3F4-A8414CCE6540}">
      <dsp:nvSpPr>
        <dsp:cNvPr id="0" name=""/>
        <dsp:cNvSpPr/>
      </dsp:nvSpPr>
      <dsp:spPr>
        <a:xfrm>
          <a:off x="6847913" y="2486582"/>
          <a:ext cx="2434397" cy="648365"/>
        </a:xfrm>
        <a:prstGeom prst="roundRect">
          <a:avLst>
            <a:gd name="adj" fmla="val 1000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Obsessivo-compulsivo</a:t>
          </a:r>
        </a:p>
      </dsp:txBody>
      <dsp:txXfrm>
        <a:off x="6866903" y="2505572"/>
        <a:ext cx="2396417" cy="6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F1AB0-D0D8-4414-A26C-5411CA6C4A97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475F-7602-481D-A2B2-A78CB2B12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64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6AAAC-FBCE-415B-8B3D-BAFD9EF280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5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Contempla os seguintes transtornos de personalidade e suas características distintivas: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475F-7602-481D-A2B2-A78CB2B12BE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24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Contempla os seguintes transtornos de personalidade e suas características distintivas: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475F-7602-481D-A2B2-A78CB2B12BE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76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0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6AAAC-FBCE-415B-8B3D-BAFD9EF280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Classificação Estatística Internacional de Doenças e Problemas Relacionados com a Saúde </a:t>
            </a:r>
            <a:endParaRPr lang="en-US" dirty="0"/>
          </a:p>
          <a:p>
            <a:r>
              <a:rPr lang="en-US" dirty="0"/>
              <a:t>International Statistical Classification of Diseases and Related Health Problems, ICD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atualizações e revisões desse código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02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Classificação Estatística Internacional de Doenças e Problemas Relacionados com a Saúde </a:t>
            </a:r>
            <a:endParaRPr lang="en-US" dirty="0"/>
          </a:p>
          <a:p>
            <a:r>
              <a:rPr lang="en-US" dirty="0"/>
              <a:t>International Statistical Classification of Diseases and Related Health Problems, ICD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atualizações e revisões desse código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9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DOENÇA</a:t>
            </a:r>
          </a:p>
          <a:p>
            <a:pPr algn="jus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geral, as doenças são definidas como um estado de ausência de saúde, porém essa definição não é muito objetiva. Podemos caracterizar uma doença como a alteração em determinado órgão, na psique ou até mesmo do organismo como um todo, que leva a sintomas específicos e apresenta causas conhecidas.</a:t>
            </a: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SÍNDROMES</a:t>
            </a: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síndromes são definidas como um conjunto de sinais e sintomas que acontecem ao mesmo tempo no paciente e podem ter causas diversas. Isso quer dizer, então, que as síndromes apresentam diferentes causas, e não apenas uma definida, e são determinadas por um conjunto de sintomas, diferenciando-se, assim, das doenças que têm causas conhecidas e sintomas específicos. Normalmente, são denominadas de síndrome também aquelas alterações das quais ainda não se sabe a causa.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TRANSTORNOS</a:t>
            </a:r>
          </a:p>
          <a:p>
            <a:pPr algn="jus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transtornos, termo utilizado amplamente em psicologia e psiquiatria, dizem respeito a alterações no estado normal de saúde, causando incômodo no acometido. Eles podem ocorrer no âmbito da saúde mental e levar ao comprometimento das ações do dia a dia do paciente e de sua personalidade, causando-lhe sofrimento ou incapacitação. Vale salientar que, quando analisamos quadros clínicos mentais, poucos são os casos que podem ser tratados como doença, pois é difícil estabelecer os sintomas específicos e as causas de todos.</a:t>
            </a: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Transtorno de Déficit de Atenção e Hiperatividade, depressão, afetivo bipolar, a esquizofrenia e outras psicoses, demência, deficiência intelectual e transtornos de desenvolvimento, incluindo o autismo.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Classificação Estatística Internacional de Doenças e Problemas Relacionados com a Saúde </a:t>
            </a:r>
            <a:endParaRPr lang="en-US" dirty="0"/>
          </a:p>
          <a:p>
            <a:r>
              <a:rPr lang="en-US" dirty="0"/>
              <a:t>International Statistical Classification of Diseases and Related Health Problems, ICD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atualizações e revisões desse código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8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Classificação Estatística Internacional de Doenças e Problemas Relacionados com a Saúde </a:t>
            </a:r>
            <a:endParaRPr lang="en-US" dirty="0"/>
          </a:p>
          <a:p>
            <a:r>
              <a:rPr lang="en-US" dirty="0"/>
              <a:t>International Statistical Classification of Diseases and Related Health Problems, ICD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atualizações e revisões desse código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6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TRANSTORNOS DISSOCIATIVOS </a:t>
            </a:r>
          </a:p>
          <a:p>
            <a:endParaRPr lang="pt-BR" b="1" dirty="0"/>
          </a:p>
          <a:p>
            <a:r>
              <a:rPr lang="pt-BR" dirty="0"/>
              <a:t>O tema comum compartilhado pelos transtornos dissociativos (ou conversivos) é uma perda parcial ou completa da integração normal entre as memórias do passado, consciência de identidade e sensações imediatas e controle dos movimentos corporais.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De acordo com o DSM-IV, a categoria Z71.8 Problema Religioso ou Espiritual [V62.89] deve ser usada quando o foco de atenção é um problema religioso ou espiritual. Exemplos incluem: experiências negativas que implicam perda ou questionamento da fé, problemas associados com conversão a uma nova religião, questionamento acerca dos valores espirituais que podem não estar necessariamente relacionados com uma igreja organizada ou instituição religiosa (American </a:t>
            </a:r>
            <a:r>
              <a:rPr lang="pt-BR" dirty="0" err="1"/>
              <a:t>Psychiatric</a:t>
            </a:r>
            <a:r>
              <a:rPr lang="pt-BR" dirty="0"/>
              <a:t> </a:t>
            </a:r>
            <a:r>
              <a:rPr lang="pt-BR" dirty="0" err="1"/>
              <a:t>Association</a:t>
            </a:r>
            <a:r>
              <a:rPr lang="pt-BR" dirty="0"/>
              <a:t>, 1996).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1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Contempla os seguintes transtornos de personalidade e suas características distintivas: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475F-7602-481D-A2B2-A78CB2B12BE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1168327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0449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701-366E-4647-8CE0-C00E7544E331}" type="datetime1">
              <a:rPr lang="en-US" smtClean="0"/>
              <a:t>5/19/2021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66374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A3DD-A2AF-482A-9A49-445D3BA5CD61}" type="datetime1">
              <a:rPr lang="en-US" smtClean="0"/>
              <a:t>5/19/2021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70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A43F-3756-49AF-88C4-2A1617CF887A}" type="datetime1">
              <a:rPr lang="en-US" smtClean="0"/>
              <a:t>5/19/2021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24772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D238-E657-473B-B563-4E22BCDEEBD0}" type="datetime1">
              <a:rPr lang="en-US" smtClean="0"/>
              <a:t>5/19/2021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9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6C8A-8BBA-402C-9FD2-756565EB5848}" type="datetime1">
              <a:rPr lang="en-US" smtClean="0"/>
              <a:t>5/19/2021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64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F0DD-0835-4BA8-AF8F-1627D320625C}" type="datetime1">
              <a:rPr lang="en-US" smtClean="0"/>
              <a:t>5/19/2021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3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43E4-0E6A-47B2-85BA-08C2F089FF90}" type="datetime1">
              <a:rPr lang="en-US" smtClean="0"/>
              <a:t>5/19/2021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5864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8E25-ED07-4E05-8B05-F6381010B06B}" type="datetime1">
              <a:rPr lang="en-US" smtClean="0"/>
              <a:t>5/19/2021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40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564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7D79-DA97-48B0-9A45-5DEFFF0947B8}" type="datetime1">
              <a:rPr lang="en-US" smtClean="0"/>
              <a:t>5/19/2021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261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ABF1-B7D0-4A13-BB0F-1356EC6BF84E}" type="datetime1">
              <a:rPr lang="en-US" smtClean="0"/>
              <a:t>5/19/2021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83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2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7115-C9CD-4C38-B2CA-F2DCF3043FD9}" type="datetime1">
              <a:rPr lang="en-US" smtClean="0"/>
              <a:t>5/19/2021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302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estilo de títulos Mestre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A413-1A5D-4A10-BDA6-967318B5036F}" type="datetime1">
              <a:rPr lang="en-US" smtClean="0"/>
              <a:t>5/19/2021</a:t>
            </a:fld>
            <a:endParaRPr lang="pt-BR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571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C1BE-35E2-4D7E-A48F-45781E8006E2}" type="datetime1">
              <a:rPr lang="en-US" smtClean="0"/>
              <a:t>5/19/2021</a:t>
            </a:fld>
            <a:endParaRPr lang="en-US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6029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8D1-0CFE-48FC-A36D-6EF854DF88F9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1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8519-23A0-4E7A-BA22-BE3E8B823CD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445825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B05-0B8B-47DA-B100-AD5286AC7B89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8B2D-E833-439A-B125-BA91296065CE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1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DF3D-645D-414C-930A-1197367E7F0E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3296812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2C7F-FD02-48D0-92E7-0282C4EA71D0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676149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D19-AD58-4105-BFF3-05574999CB27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CE64-3DD0-4F68-9A49-E12754F4FD88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1404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30A-6708-4B76-830B-74100711FA31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4BB0-6B69-423E-A333-66B3DAE5F78F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4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47E-EF62-443A-A536-5716D9C57E00}" type="datetime1">
              <a:rPr lang="en-US" smtClean="0"/>
              <a:t>5/19/2021</a:t>
            </a:fld>
            <a:endParaRPr lang="en-US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8669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C447-9FC8-43FF-801C-177BA6A1A798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43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AE7D-34C1-444C-BDFD-9E4FDA23A8B7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16334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6B9D-B865-4C3A-BC59-D3E4F324F475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2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1E16-4F3A-4C9F-9AD3-E88405D780A8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3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61264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EE0B-AE10-439C-92AB-4292F2695326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1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88-A170-44A3-A877-4EAFD64C5EEF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22208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0903-AD8D-4A6F-8A4A-AFADF42E8886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0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2BE0-12E6-45E9-B24E-8056E73273B6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8619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CC4B-2534-475B-8157-47F708031210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E494-94E9-4AFC-990E-28C2E703CD4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060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837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509023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680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8502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893028-A7B3-46CD-96D9-F6C93C124AED}" type="datetimeFigureOut">
              <a:rPr lang="pt-BR" smtClean="0"/>
              <a:pPr/>
              <a:t>19/05/2021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942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90" y="21105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E258E5-C8CC-4A68-8031-637C3A3F4547}" type="datetime1">
              <a:rPr lang="en-US" smtClean="0"/>
              <a:t>5/19/2021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20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E8F61E-ADFD-43BD-90ED-66AFDD93CFE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642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6D0CFBD-6BC3-4F88-A0BD-172D071A3804}" type="datetime1">
              <a:rPr lang="en-US" smtClean="0"/>
              <a:t>5/19/2021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‹nº›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366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21B3D64-3616-44E8-B996-7842421BADED}" type="datetime1">
              <a:rPr lang="en-US" smtClean="0"/>
              <a:t>5/19/2021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20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627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46071" y="2547403"/>
            <a:ext cx="10487025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u="none" strike="noStrike" kern="0" cap="none" spc="0" normalizeH="0" baseline="0" noProof="0" dirty="0">
                <a:ln w="1143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Gill Sans MT"/>
                <a:cs typeface="Arial"/>
              </a:rPr>
              <a:t>Departamento de Atendimento Espiritual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66812" y="298317"/>
            <a:ext cx="6907051" cy="16927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Associação Espírita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Obreiros do Bem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14609" y="3543821"/>
            <a:ext cx="3895167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DAE</a:t>
            </a:r>
          </a:p>
        </p:txBody>
      </p:sp>
      <p:pic>
        <p:nvPicPr>
          <p:cNvPr id="13" name="Picture 2" descr="D:\02 - IEMB\11 - SEOB\Minhas imagens\logotipoSEOB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298317"/>
            <a:ext cx="2332021" cy="1818164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38C99EB-9DB6-4A8A-9656-5941826D2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242899"/>
            <a:ext cx="3741164" cy="3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748" y="1461064"/>
            <a:ext cx="9670589" cy="5380893"/>
          </a:xfrm>
        </p:spPr>
        <p:txBody>
          <a:bodyPr>
            <a:noAutofit/>
          </a:bodyPr>
          <a:lstStyle/>
          <a:p>
            <a:pPr algn="just"/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O termo </a:t>
            </a: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“transtorno”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 é usado por toda a classificação, de forma a evitar problemas ainda maiores inerentes ao uso de termos tais como “doença” ou “enfermidade”.</a:t>
            </a:r>
          </a:p>
          <a:p>
            <a:pPr algn="just"/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“Transtorno” não é um termo exato, porém é usado aqui para indicar a existência de um conjunto de </a:t>
            </a: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sintomas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 ou </a:t>
            </a: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comportamentos clinicamente reconhecível associado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, na maioria dos casos, a </a:t>
            </a:r>
            <a:r>
              <a:rPr lang="pt-BR" sz="3400" b="1" dirty="0">
                <a:solidFill>
                  <a:schemeClr val="tx2">
                    <a:lumMod val="75000"/>
                  </a:schemeClr>
                </a:solidFill>
              </a:rPr>
              <a:t>sofrimento e interferência com funções pessoais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2673350"/>
            <a:ext cx="2174686" cy="32668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27F70B-0EC7-47C6-B64E-4B133CDD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317" y="231488"/>
            <a:ext cx="1972971" cy="9377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AC2F38-BB7A-4F54-BD04-DAD77D29109D}"/>
              </a:ext>
            </a:extLst>
          </p:cNvPr>
          <p:cNvSpPr/>
          <p:nvPr/>
        </p:nvSpPr>
        <p:spPr>
          <a:xfrm>
            <a:off x="1558925" y="304905"/>
            <a:ext cx="884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2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Transtorno</a:t>
            </a:r>
            <a:r>
              <a:rPr kumimoji="0" lang="pt-BR" sz="5200" b="1" i="0" u="none" strike="noStrike" kern="1200" cap="none" spc="0" normalizeH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</a:t>
            </a:r>
            <a:r>
              <a:rPr kumimoji="0" lang="pt-BR" sz="5200" b="1" i="0" u="none" strike="noStrike" kern="1200" cap="none" spc="0" normalizeH="0" noProof="0" dirty="0">
                <a:ln/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Terminologia</a:t>
            </a:r>
            <a:endParaRPr kumimoji="0" lang="pt-BR" sz="52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9340" y="1465430"/>
            <a:ext cx="9794998" cy="5392570"/>
          </a:xfrm>
        </p:spPr>
        <p:txBody>
          <a:bodyPr>
            <a:noAutofit/>
          </a:bodyPr>
          <a:lstStyle/>
          <a:p>
            <a:pPr algn="just"/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Os </a:t>
            </a:r>
            <a:r>
              <a:rPr lang="pt-BR" sz="3100" b="1" dirty="0">
                <a:solidFill>
                  <a:schemeClr val="tx2">
                    <a:lumMod val="75000"/>
                  </a:schemeClr>
                </a:solidFill>
              </a:rPr>
              <a:t>traços de personalidade 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representam padrões de pensamento, percepção, reação e relacionamento que permanecem relativamente estáveis ao longo do tempo.</a:t>
            </a:r>
          </a:p>
          <a:p>
            <a:pPr algn="just"/>
            <a:r>
              <a:rPr lang="pt-BR" sz="3100" b="1" dirty="0">
                <a:solidFill>
                  <a:schemeClr val="tx2">
                    <a:lumMod val="75000"/>
                  </a:schemeClr>
                </a:solidFill>
              </a:rPr>
              <a:t>Transtornos de personalidade 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existem quando esses traços se tornam tão pronunciados, rígidos e </a:t>
            </a:r>
            <a:r>
              <a:rPr lang="pt-BR" sz="3100" dirty="0" err="1">
                <a:solidFill>
                  <a:schemeClr val="tx2">
                    <a:lumMod val="75000"/>
                  </a:schemeClr>
                </a:solidFill>
              </a:rPr>
              <a:t>mal-adaptativos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 que prejudicam o trabalho e/ou funcionamento interpessoal. </a:t>
            </a:r>
          </a:p>
          <a:p>
            <a:pPr algn="just"/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Essas </a:t>
            </a:r>
            <a:r>
              <a:rPr lang="pt-BR" sz="3100" dirty="0" err="1">
                <a:solidFill>
                  <a:schemeClr val="tx2">
                    <a:lumMod val="75000"/>
                  </a:schemeClr>
                </a:solidFill>
              </a:rPr>
              <a:t>mal-adaptações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 sociais podem causar sofrimento significativo em pessoas com transtornos de personalidade e naqueles em volta delas.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4D2B09E-0986-429A-9238-59F2F4EF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17" y="231488"/>
            <a:ext cx="1972971" cy="93774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52CAD2E-E318-469D-9E06-BD95BD18D069}"/>
              </a:ext>
            </a:extLst>
          </p:cNvPr>
          <p:cNvSpPr/>
          <p:nvPr/>
        </p:nvSpPr>
        <p:spPr>
          <a:xfrm>
            <a:off x="62773" y="1485176"/>
            <a:ext cx="2174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HOJE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E90657-DE71-4695-A4BD-03791BD5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" y="2694917"/>
            <a:ext cx="2029327" cy="2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C115D99-FF4D-4EB7-8B36-44EB71D42A52}"/>
              </a:ext>
            </a:extLst>
          </p:cNvPr>
          <p:cNvSpPr/>
          <p:nvPr/>
        </p:nvSpPr>
        <p:spPr>
          <a:xfrm>
            <a:off x="1558925" y="304905"/>
            <a:ext cx="884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2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Transtorno</a:t>
            </a:r>
            <a:r>
              <a:rPr kumimoji="0" lang="pt-BR" sz="5200" b="1" i="0" u="none" strike="noStrike" kern="1200" cap="none" spc="0" normalizeH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</a:t>
            </a:r>
            <a:r>
              <a:rPr kumimoji="0" lang="pt-BR" sz="5200" b="1" i="0" u="none" strike="noStrike" kern="1200" cap="none" spc="0" normalizeH="0" noProof="0" dirty="0">
                <a:ln/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Terminologia</a:t>
            </a:r>
            <a:endParaRPr kumimoji="0" lang="pt-BR" sz="52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6A79291-9724-44F9-AC98-10177BD06559}"/>
              </a:ext>
            </a:extLst>
          </p:cNvPr>
          <p:cNvSpPr/>
          <p:nvPr/>
        </p:nvSpPr>
        <p:spPr>
          <a:xfrm>
            <a:off x="1558924" y="304905"/>
            <a:ext cx="10283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pt-BR" sz="4400" b="1" dirty="0">
                <a:ln/>
                <a:solidFill>
                  <a:srgbClr val="964305">
                    <a:lumMod val="50000"/>
                  </a:srgbClr>
                </a:solidFill>
                <a:latin typeface="+mj-lt"/>
              </a:rPr>
              <a:t>Tipos de transtornos de personalidade</a:t>
            </a:r>
            <a:endParaRPr kumimoji="0" lang="pt-BR" sz="7200" b="1" i="0" u="none" strike="noStrike" kern="1200" cap="none" spc="0" normalizeH="0" baseline="0" noProof="0" dirty="0">
              <a:ln/>
              <a:solidFill>
                <a:srgbClr val="964305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95CB0D-EF11-4E12-8905-232614C5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124711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Divide os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10 tipos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 transtornos de personalidade em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3 grupos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com base em características semelhantes.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4CD79C-B4A4-4921-B3AA-1F25515D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" y="2694917"/>
            <a:ext cx="2029327" cy="2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429758A-6721-44CB-8D7F-23FD10EB2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058827"/>
              </p:ext>
            </p:extLst>
          </p:nvPr>
        </p:nvGraphicFramePr>
        <p:xfrm>
          <a:off x="2403428" y="2694917"/>
          <a:ext cx="9587781" cy="330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924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6A79291-9724-44F9-AC98-10177BD06559}"/>
              </a:ext>
            </a:extLst>
          </p:cNvPr>
          <p:cNvSpPr/>
          <p:nvPr/>
        </p:nvSpPr>
        <p:spPr>
          <a:xfrm>
            <a:off x="1558925" y="304905"/>
            <a:ext cx="10431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pt-BR" sz="4800" b="1" dirty="0">
                <a:ln/>
                <a:solidFill>
                  <a:srgbClr val="964305">
                    <a:lumMod val="50000"/>
                  </a:srgbClr>
                </a:solidFill>
                <a:latin typeface="+mj-lt"/>
              </a:rPr>
              <a:t>Grupo A: </a:t>
            </a:r>
            <a:r>
              <a:rPr lang="pt-BR" sz="4800" b="1" dirty="0">
                <a:ln/>
                <a:solidFill>
                  <a:schemeClr val="accent5"/>
                </a:solidFill>
                <a:latin typeface="+mj-lt"/>
              </a:rPr>
              <a:t>caracterizado por parecer estranho ou excêntrico  </a:t>
            </a:r>
            <a:endParaRPr kumimoji="0" lang="pt-BR" sz="80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95CB0D-EF11-4E12-8905-232614C5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52" y="2250053"/>
            <a:ext cx="9608331" cy="3893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Paranoide: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desconfiança e suspeita</a:t>
            </a:r>
          </a:p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Esquizoide: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desinteresse em outras pessoas</a:t>
            </a:r>
          </a:p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Esquizotípico: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ideias e comportamentos excêntricos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4CD79C-B4A4-4921-B3AA-1F25515D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" y="2694917"/>
            <a:ext cx="2029327" cy="2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8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6A79291-9724-44F9-AC98-10177BD06559}"/>
              </a:ext>
            </a:extLst>
          </p:cNvPr>
          <p:cNvSpPr/>
          <p:nvPr/>
        </p:nvSpPr>
        <p:spPr>
          <a:xfrm>
            <a:off x="1558925" y="304905"/>
            <a:ext cx="10431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pt-BR" sz="4800" b="1" dirty="0">
                <a:ln/>
                <a:solidFill>
                  <a:srgbClr val="964305">
                    <a:lumMod val="50000"/>
                  </a:srgbClr>
                </a:solidFill>
                <a:latin typeface="+mj-lt"/>
              </a:rPr>
              <a:t>Grupo B: </a:t>
            </a:r>
            <a:r>
              <a:rPr lang="pt-BR" sz="4800" b="1" dirty="0">
                <a:ln/>
                <a:solidFill>
                  <a:schemeClr val="accent5"/>
                </a:solidFill>
                <a:latin typeface="+mj-lt"/>
              </a:rPr>
              <a:t>caracterizado por parecer dramático, emocional ou errático  </a:t>
            </a:r>
            <a:endParaRPr kumimoji="0" lang="pt-BR" sz="80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95CB0D-EF11-4E12-8905-232614C5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52" y="2011928"/>
            <a:ext cx="9608331" cy="484607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Antissocial: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irresponsabilidade social, desrespeito por outros, falsidade e manipulação dos outros para ganho pessoal</a:t>
            </a:r>
          </a:p>
          <a:p>
            <a:pPr algn="just"/>
            <a:r>
              <a:rPr lang="pt-BR" sz="3600" b="1" dirty="0" err="1">
                <a:solidFill>
                  <a:schemeClr val="tx2">
                    <a:lumMod val="75000"/>
                  </a:schemeClr>
                </a:solidFill>
              </a:rPr>
              <a:t>Bordeline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intolerância de estar sozinho e desregulação emocional</a:t>
            </a:r>
          </a:p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Histriônico: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busca atenção </a:t>
            </a:r>
          </a:p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Narcisista: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autoestima desregulada e frágil subjacente e grandiosidade aparente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4CD79C-B4A4-4921-B3AA-1F25515D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" y="2694917"/>
            <a:ext cx="2029327" cy="2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9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6A79291-9724-44F9-AC98-10177BD06559}"/>
              </a:ext>
            </a:extLst>
          </p:cNvPr>
          <p:cNvSpPr/>
          <p:nvPr/>
        </p:nvSpPr>
        <p:spPr>
          <a:xfrm>
            <a:off x="1558925" y="304905"/>
            <a:ext cx="10431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pt-BR" sz="4800" b="1" dirty="0">
                <a:ln/>
                <a:solidFill>
                  <a:srgbClr val="964305">
                    <a:lumMod val="50000"/>
                  </a:srgbClr>
                </a:solidFill>
                <a:latin typeface="+mj-lt"/>
              </a:rPr>
              <a:t>Grupo C: </a:t>
            </a:r>
            <a:r>
              <a:rPr lang="pt-BR" sz="4800" b="1" dirty="0">
                <a:ln/>
                <a:solidFill>
                  <a:schemeClr val="accent5"/>
                </a:solidFill>
                <a:latin typeface="+mj-lt"/>
              </a:rPr>
              <a:t>caracterizado por parecer ansioso ou apreensivo  </a:t>
            </a:r>
            <a:endParaRPr kumimoji="0" lang="pt-BR" sz="80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95CB0D-EF11-4E12-8905-232614C5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52" y="2600324"/>
            <a:ext cx="9608331" cy="4257675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Esquivo: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evitar contato interpessoal por causa de sensibilidade à rejeição</a:t>
            </a:r>
          </a:p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Dependente: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submissão e necessidade de ser cuidado</a:t>
            </a:r>
          </a:p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Obsessivo-compulsivo: 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perfeccionismo, rigidez, e obstinação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4CD79C-B4A4-4921-B3AA-1F25515D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" y="2694917"/>
            <a:ext cx="2029327" cy="2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7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50" name="Picture 2" descr="ESTUDO DE CASO: Devido a um conflito mal resolvido, dois diretores pediram  demissão - LITTERALE - Consultoria em Recursos Hu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9" y="3617646"/>
            <a:ext cx="5862405" cy="32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2482C19-8C87-496B-80F1-E511B1AE8F94}"/>
              </a:ext>
            </a:extLst>
          </p:cNvPr>
          <p:cNvSpPr/>
          <p:nvPr/>
        </p:nvSpPr>
        <p:spPr>
          <a:xfrm>
            <a:off x="3445164" y="739707"/>
            <a:ext cx="8344500" cy="2595308"/>
          </a:xfrm>
          <a:prstGeom prst="rect">
            <a:avLst/>
          </a:prstGeom>
          <a:noFill/>
        </p:spPr>
        <p:txBody>
          <a:bodyPr wrap="square" lIns="94406" tIns="47203" rIns="94406" bIns="4720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Estudo de Casos</a:t>
            </a:r>
          </a:p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rnas-Medium" panose="02000603000000020004" pitchFamily="50" charset="0"/>
                <a:ea typeface="+mn-ea"/>
                <a:cs typeface="+mn-cs"/>
              </a:rPr>
              <a:t>1ª PARTE – Cap. 11 – Moléstia da alma</a:t>
            </a:r>
          </a:p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/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rnas-Medium" panose="02000603000000020004" pitchFamily="50" charset="0"/>
                <a:ea typeface="+mn-ea"/>
                <a:cs typeface="+mn-cs"/>
              </a:rPr>
              <a:t>Lourdes Catherine</a:t>
            </a:r>
            <a:endParaRPr kumimoji="0" lang="pt-BR" sz="3600" b="0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  <a:latin typeface="Carnas-Medium" panose="02000603000000020004" pitchFamily="50" charset="0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482C19-8C87-496B-80F1-E511B1AE8F94}"/>
              </a:ext>
            </a:extLst>
          </p:cNvPr>
          <p:cNvSpPr/>
          <p:nvPr/>
        </p:nvSpPr>
        <p:spPr>
          <a:xfrm>
            <a:off x="157018" y="808980"/>
            <a:ext cx="2678546" cy="915040"/>
          </a:xfrm>
          <a:prstGeom prst="rect">
            <a:avLst/>
          </a:prstGeom>
          <a:noFill/>
        </p:spPr>
        <p:txBody>
          <a:bodyPr wrap="square" lIns="94406" tIns="47203" rIns="94406" bIns="4720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Estudo 1</a:t>
            </a:r>
            <a:endParaRPr kumimoji="0" lang="pt-BR" sz="2800" b="0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  <a:latin typeface="Carnas-Medium" panose="02000603000000020004" pitchFamily="50" charset="0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9AB8B8-C763-4A58-A76A-82F66F81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1" y="2139627"/>
            <a:ext cx="2931098" cy="44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6890" y="221672"/>
            <a:ext cx="7982774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pt-BR" sz="4000" b="1" dirty="0"/>
          </a:p>
          <a:p>
            <a:pPr marL="82296" indent="0" algn="just">
              <a:buNone/>
            </a:pPr>
            <a:endParaRPr lang="pt-BR" sz="4000" b="1" dirty="0"/>
          </a:p>
          <a:p>
            <a:pPr marL="82296" indent="0" algn="just">
              <a:buNone/>
            </a:pPr>
            <a:r>
              <a:rPr lang="pt-BR" sz="4000" dirty="0"/>
              <a:t>Tenho distúrbios de comportamento, mental e emocional.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Há muitos meses, venho tomando ansiolíticos e antidepressivos, mas nada melhora meu estado íntimo.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2229B5-5EFC-4DC5-AD5F-1ABB931C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" y="2731606"/>
            <a:ext cx="3407423" cy="231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878D1D5-C1FE-47F3-921F-44B80366BAF9}"/>
              </a:ext>
            </a:extLst>
          </p:cNvPr>
          <p:cNvSpPr/>
          <p:nvPr/>
        </p:nvSpPr>
        <p:spPr>
          <a:xfrm>
            <a:off x="1558925" y="304905"/>
            <a:ext cx="10431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</a:rPr>
              <a:t>Fatores limitantes</a:t>
            </a:r>
            <a:endParaRPr kumimoji="0" lang="pt-BR" sz="8000" b="1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9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Vivo sentimentos contraditórios: excesso de alegria ou de tristeza, agitação ou apatia, ideias fixas ou dispersivas.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Disseram-me que estou obsediado. Sofro constantes crises de medo e de desconfiança sem motivo algum.</a:t>
            </a:r>
          </a:p>
          <a:p>
            <a:pPr marL="82296" indent="0" algn="just">
              <a:buNone/>
            </a:pP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60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Considero-me um ser humano bom; nunca fiz mal a ninguém.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Por que sofro esse assédio impiedoso?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Que fazer para livrar-me da agressão dessas entidades infelizes?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4336045-79F0-4A19-8B3A-6ED1C1E1898A}"/>
              </a:ext>
            </a:extLst>
          </p:cNvPr>
          <p:cNvGrpSpPr>
            <a:grpSpLocks noChangeAspect="1"/>
          </p:cNvGrpSpPr>
          <p:nvPr/>
        </p:nvGrpSpPr>
        <p:grpSpPr>
          <a:xfrm>
            <a:off x="4161261" y="3257090"/>
            <a:ext cx="4059373" cy="3011488"/>
            <a:chOff x="6541880" y="697258"/>
            <a:chExt cx="4729163" cy="3508376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779782-4022-494E-B48D-B8A7B327BA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41880" y="1520378"/>
              <a:ext cx="2794000" cy="1884363"/>
            </a:xfrm>
            <a:custGeom>
              <a:avLst/>
              <a:gdLst>
                <a:gd name="T0" fmla="*/ 0 w 3448"/>
                <a:gd name="T1" fmla="*/ 1343 h 2306"/>
                <a:gd name="T2" fmla="*/ 657 w 3448"/>
                <a:gd name="T3" fmla="*/ 1392 h 2306"/>
                <a:gd name="T4" fmla="*/ 2048 w 3448"/>
                <a:gd name="T5" fmla="*/ 1066 h 2306"/>
                <a:gd name="T6" fmla="*/ 2646 w 3448"/>
                <a:gd name="T7" fmla="*/ 1380 h 2306"/>
                <a:gd name="T8" fmla="*/ 1200 w 3448"/>
                <a:gd name="T9" fmla="*/ 1662 h 2306"/>
                <a:gd name="T10" fmla="*/ 2368 w 3448"/>
                <a:gd name="T11" fmla="*/ 2127 h 2306"/>
                <a:gd name="T12" fmla="*/ 3448 w 3448"/>
                <a:gd name="T13" fmla="*/ 1477 h 2306"/>
                <a:gd name="T14" fmla="*/ 2811 w 3448"/>
                <a:gd name="T15" fmla="*/ 760 h 2306"/>
                <a:gd name="T16" fmla="*/ 0 w 3448"/>
                <a:gd name="T17" fmla="*/ 1343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8" h="2306">
                  <a:moveTo>
                    <a:pt x="0" y="1343"/>
                  </a:moveTo>
                  <a:cubicBezTo>
                    <a:pt x="162" y="1557"/>
                    <a:pt x="443" y="1548"/>
                    <a:pt x="657" y="1392"/>
                  </a:cubicBezTo>
                  <a:cubicBezTo>
                    <a:pt x="1100" y="1067"/>
                    <a:pt x="1440" y="918"/>
                    <a:pt x="2048" y="1066"/>
                  </a:cubicBezTo>
                  <a:cubicBezTo>
                    <a:pt x="2362" y="1142"/>
                    <a:pt x="2450" y="1238"/>
                    <a:pt x="2646" y="1380"/>
                  </a:cubicBezTo>
                  <a:cubicBezTo>
                    <a:pt x="2250" y="1830"/>
                    <a:pt x="1432" y="1604"/>
                    <a:pt x="1200" y="1662"/>
                  </a:cubicBezTo>
                  <a:cubicBezTo>
                    <a:pt x="1107" y="1990"/>
                    <a:pt x="1661" y="2306"/>
                    <a:pt x="2368" y="2127"/>
                  </a:cubicBezTo>
                  <a:cubicBezTo>
                    <a:pt x="2864" y="2001"/>
                    <a:pt x="3129" y="1773"/>
                    <a:pt x="3448" y="1477"/>
                  </a:cubicBezTo>
                  <a:cubicBezTo>
                    <a:pt x="3419" y="1183"/>
                    <a:pt x="3031" y="892"/>
                    <a:pt x="2811" y="760"/>
                  </a:cubicBezTo>
                  <a:cubicBezTo>
                    <a:pt x="1548" y="0"/>
                    <a:pt x="78" y="890"/>
                    <a:pt x="0" y="1343"/>
                  </a:cubicBezTo>
                  <a:close/>
                </a:path>
              </a:pathLst>
            </a:custGeom>
            <a:solidFill>
              <a:srgbClr val="4A7C01"/>
            </a:solidFill>
            <a:ln>
              <a:noFill/>
            </a:ln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860D17A-492B-4CDA-9239-F9EB0DB7F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043" y="2321271"/>
              <a:ext cx="2794000" cy="1884363"/>
            </a:xfrm>
            <a:custGeom>
              <a:avLst/>
              <a:gdLst>
                <a:gd name="T0" fmla="*/ 0 w 3448"/>
                <a:gd name="T1" fmla="*/ 1343 h 2306"/>
                <a:gd name="T2" fmla="*/ 657 w 3448"/>
                <a:gd name="T3" fmla="*/ 1392 h 2306"/>
                <a:gd name="T4" fmla="*/ 2048 w 3448"/>
                <a:gd name="T5" fmla="*/ 1066 h 2306"/>
                <a:gd name="T6" fmla="*/ 2646 w 3448"/>
                <a:gd name="T7" fmla="*/ 1380 h 2306"/>
                <a:gd name="T8" fmla="*/ 1200 w 3448"/>
                <a:gd name="T9" fmla="*/ 1662 h 2306"/>
                <a:gd name="T10" fmla="*/ 2368 w 3448"/>
                <a:gd name="T11" fmla="*/ 2127 h 2306"/>
                <a:gd name="T12" fmla="*/ 3448 w 3448"/>
                <a:gd name="T13" fmla="*/ 1477 h 2306"/>
                <a:gd name="T14" fmla="*/ 2811 w 3448"/>
                <a:gd name="T15" fmla="*/ 760 h 2306"/>
                <a:gd name="T16" fmla="*/ 0 w 3448"/>
                <a:gd name="T17" fmla="*/ 1343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8" h="2306">
                  <a:moveTo>
                    <a:pt x="0" y="1343"/>
                  </a:moveTo>
                  <a:cubicBezTo>
                    <a:pt x="162" y="1557"/>
                    <a:pt x="443" y="1548"/>
                    <a:pt x="657" y="1392"/>
                  </a:cubicBezTo>
                  <a:cubicBezTo>
                    <a:pt x="1100" y="1067"/>
                    <a:pt x="1440" y="918"/>
                    <a:pt x="2048" y="1066"/>
                  </a:cubicBezTo>
                  <a:cubicBezTo>
                    <a:pt x="2362" y="1142"/>
                    <a:pt x="2450" y="1238"/>
                    <a:pt x="2646" y="1380"/>
                  </a:cubicBezTo>
                  <a:cubicBezTo>
                    <a:pt x="2250" y="1830"/>
                    <a:pt x="1432" y="1604"/>
                    <a:pt x="1200" y="1662"/>
                  </a:cubicBezTo>
                  <a:cubicBezTo>
                    <a:pt x="1107" y="1990"/>
                    <a:pt x="1661" y="2306"/>
                    <a:pt x="2368" y="2127"/>
                  </a:cubicBezTo>
                  <a:cubicBezTo>
                    <a:pt x="2864" y="2001"/>
                    <a:pt x="3129" y="1773"/>
                    <a:pt x="3448" y="1477"/>
                  </a:cubicBezTo>
                  <a:cubicBezTo>
                    <a:pt x="3419" y="1183"/>
                    <a:pt x="3031" y="892"/>
                    <a:pt x="2811" y="760"/>
                  </a:cubicBezTo>
                  <a:cubicBezTo>
                    <a:pt x="1548" y="0"/>
                    <a:pt x="78" y="890"/>
                    <a:pt x="0" y="1343"/>
                  </a:cubicBezTo>
                  <a:close/>
                </a:path>
              </a:pathLst>
            </a:custGeom>
            <a:solidFill>
              <a:srgbClr val="1B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7FC3EF6-556F-4842-B6F1-2E47C353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793" y="697258"/>
              <a:ext cx="1304925" cy="1401763"/>
            </a:xfrm>
            <a:custGeom>
              <a:avLst/>
              <a:gdLst>
                <a:gd name="T0" fmla="*/ 1496 w 1610"/>
                <a:gd name="T1" fmla="*/ 918 h 1716"/>
                <a:gd name="T2" fmla="*/ 1072 w 1610"/>
                <a:gd name="T3" fmla="*/ 120 h 1716"/>
                <a:gd name="T4" fmla="*/ 256 w 1610"/>
                <a:gd name="T5" fmla="*/ 537 h 1716"/>
                <a:gd name="T6" fmla="*/ 1496 w 1610"/>
                <a:gd name="T7" fmla="*/ 9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0" h="1716">
                  <a:moveTo>
                    <a:pt x="1496" y="918"/>
                  </a:moveTo>
                  <a:cubicBezTo>
                    <a:pt x="1610" y="528"/>
                    <a:pt x="1354" y="207"/>
                    <a:pt x="1072" y="120"/>
                  </a:cubicBezTo>
                  <a:cubicBezTo>
                    <a:pt x="687" y="0"/>
                    <a:pt x="343" y="250"/>
                    <a:pt x="256" y="537"/>
                  </a:cubicBezTo>
                  <a:cubicBezTo>
                    <a:pt x="0" y="1383"/>
                    <a:pt x="1261" y="1716"/>
                    <a:pt x="1496" y="918"/>
                  </a:cubicBezTo>
                  <a:close/>
                </a:path>
              </a:pathLst>
            </a:custGeom>
            <a:solidFill>
              <a:srgbClr val="4A7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0ABB57F-C664-4312-A556-559E9D10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705" y="1308446"/>
              <a:ext cx="1238250" cy="1347788"/>
            </a:xfrm>
            <a:custGeom>
              <a:avLst/>
              <a:gdLst>
                <a:gd name="T0" fmla="*/ 179 w 1527"/>
                <a:gd name="T1" fmla="*/ 1088 h 1651"/>
                <a:gd name="T2" fmla="*/ 954 w 1527"/>
                <a:gd name="T3" fmla="*/ 1569 h 1651"/>
                <a:gd name="T4" fmla="*/ 1440 w 1527"/>
                <a:gd name="T5" fmla="*/ 792 h 1651"/>
                <a:gd name="T6" fmla="*/ 179 w 1527"/>
                <a:gd name="T7" fmla="*/ 1088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7" h="1651">
                  <a:moveTo>
                    <a:pt x="179" y="1088"/>
                  </a:moveTo>
                  <a:cubicBezTo>
                    <a:pt x="242" y="1391"/>
                    <a:pt x="561" y="1651"/>
                    <a:pt x="954" y="1569"/>
                  </a:cubicBezTo>
                  <a:cubicBezTo>
                    <a:pt x="1259" y="1506"/>
                    <a:pt x="1527" y="1187"/>
                    <a:pt x="1440" y="792"/>
                  </a:cubicBezTo>
                  <a:cubicBezTo>
                    <a:pt x="1267" y="0"/>
                    <a:pt x="0" y="225"/>
                    <a:pt x="179" y="1088"/>
                  </a:cubicBezTo>
                  <a:close/>
                </a:path>
              </a:pathLst>
            </a:custGeom>
            <a:solidFill>
              <a:srgbClr val="1B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 dirty="0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ACE6CEE4-51AF-41D5-B6AF-AFFEA4B09912}"/>
              </a:ext>
            </a:extLst>
          </p:cNvPr>
          <p:cNvSpPr/>
          <p:nvPr/>
        </p:nvSpPr>
        <p:spPr>
          <a:xfrm>
            <a:off x="1586754" y="390996"/>
            <a:ext cx="10076757" cy="3046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CURSO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Atualização e Aprofundamento de Diálogo Fraterno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small" spc="0" normalizeH="0" baseline="0" noProof="0" dirty="0">
              <a:ln w="11430">
                <a:solidFill>
                  <a:srgbClr val="4A7C01"/>
                </a:solidFill>
              </a:ln>
              <a:solidFill>
                <a:srgbClr val="4A7C01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BE582D-4E72-4357-B1FF-213A3F26CE32}"/>
              </a:ext>
            </a:extLst>
          </p:cNvPr>
          <p:cNvSpPr txBox="1"/>
          <p:nvPr/>
        </p:nvSpPr>
        <p:spPr>
          <a:xfrm>
            <a:off x="1760909" y="1752600"/>
            <a:ext cx="9969700" cy="4005322"/>
          </a:xfrm>
          <a:prstGeom prst="roundRect">
            <a:avLst>
              <a:gd name="adj" fmla="val 107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 ajustamento, a estrutura da personalidade, faz-se pela interação dos componentes bio-</a:t>
            </a:r>
            <a:r>
              <a:rPr kumimoji="0" lang="pt-BR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psico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</a:t>
            </a:r>
            <a:r>
              <a:rPr kumimoji="0" lang="pt-BR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sócio-espirituais</a:t>
            </a: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Esses problemas de origem cármica, cujas causas estão no Espírito endividado perante as Leis Divinas, encontram nos esclarecimentos da Doutrina Espírita os recursos terapêuticos imprescindíveis para que alcancem a própria libertação.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EB4AE0-1016-4672-8206-68C73B586E04}"/>
              </a:ext>
            </a:extLst>
          </p:cNvPr>
          <p:cNvSpPr/>
          <p:nvPr/>
        </p:nvSpPr>
        <p:spPr>
          <a:xfrm>
            <a:off x="1760909" y="6448167"/>
            <a:ext cx="9807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+mn-lt"/>
              </a:rPr>
              <a:t> (Projeto Manoel Philomeno de Miranda. </a:t>
            </a:r>
            <a:r>
              <a:rPr lang="pt-BR" sz="1600" b="1" dirty="0">
                <a:latin typeface="+mn-lt"/>
              </a:rPr>
              <a:t>Atendimento Fraterno</a:t>
            </a:r>
            <a:r>
              <a:rPr lang="pt-BR" sz="1600" dirty="0">
                <a:latin typeface="+mn-lt"/>
              </a:rPr>
              <a:t>. Cap. 3, Problemas de personalidade)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BBB1C4-A6F0-4B0C-9A96-5E3493EA5756}"/>
              </a:ext>
            </a:extLst>
          </p:cNvPr>
          <p:cNvSpPr/>
          <p:nvPr/>
        </p:nvSpPr>
        <p:spPr>
          <a:xfrm>
            <a:off x="1760909" y="304905"/>
            <a:ext cx="10229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</a:rPr>
              <a:t>Conclusões</a:t>
            </a:r>
            <a:endParaRPr kumimoji="0" lang="pt-BR" sz="8000" b="1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400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0264030-C903-43FA-9A16-5BA20B8F75E7}"/>
              </a:ext>
            </a:extLst>
          </p:cNvPr>
          <p:cNvSpPr/>
          <p:nvPr/>
        </p:nvSpPr>
        <p:spPr>
          <a:xfrm>
            <a:off x="1760909" y="304905"/>
            <a:ext cx="10229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</a:rPr>
              <a:t>Livros </a:t>
            </a:r>
            <a:r>
              <a:rPr lang="pt-BR" sz="4800" b="1" kern="0" dirty="0">
                <a:ln/>
                <a:solidFill>
                  <a:srgbClr val="964305">
                    <a:lumMod val="50000"/>
                  </a:srgbClr>
                </a:solidFill>
              </a:rPr>
              <a:t>consultados</a:t>
            </a:r>
            <a:endParaRPr kumimoji="0" lang="pt-BR" sz="8000" b="1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9783825280352: Persönlichkeitstheorien - AbeBooks - Cervone, Daniel; John,  Oliver P.; Pervin, Lawrence A.: 3825280357">
            <a:extLst>
              <a:ext uri="{FF2B5EF4-FFF2-40B4-BE49-F238E27FC236}">
                <a16:creationId xmlns:a16="http://schemas.microsoft.com/office/drawing/2014/main" id="{054A09F3-41DA-455F-9789-C67AD65F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27" y="1353212"/>
            <a:ext cx="17791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raria Leal Séries e Coleções Projeto Manoel P. de Miranda ATENDIMENTO  FRATERNO ED. 11">
            <a:extLst>
              <a:ext uri="{FF2B5EF4-FFF2-40B4-BE49-F238E27FC236}">
                <a16:creationId xmlns:a16="http://schemas.microsoft.com/office/drawing/2014/main" id="{5C690AA6-6AD4-4D03-81A8-4569CBD45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431"/>
          <a:stretch/>
        </p:blipFill>
        <p:spPr bwMode="auto">
          <a:xfrm>
            <a:off x="3891822" y="1353212"/>
            <a:ext cx="16879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2653A0-CE69-4537-9102-449476810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203" y="1353212"/>
            <a:ext cx="1677522" cy="2520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4BE9DB-6743-4B4A-AA04-D800B9A2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00" y="1353212"/>
            <a:ext cx="1764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164CCE-A8C0-4FFD-9F4F-AC30BAAC7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822" y="4090522"/>
            <a:ext cx="1677177" cy="252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BC3CD8-0377-4836-8C20-568278EF24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42" y="4088608"/>
            <a:ext cx="169344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A5FAD04-199B-437E-B4E5-A1E5B9DDD2DE}"/>
              </a:ext>
            </a:extLst>
          </p:cNvPr>
          <p:cNvSpPr/>
          <p:nvPr/>
        </p:nvSpPr>
        <p:spPr>
          <a:xfrm>
            <a:off x="3402351" y="545895"/>
            <a:ext cx="8475884" cy="2217832"/>
          </a:xfrm>
          <a:prstGeom prst="rect">
            <a:avLst/>
          </a:prstGeom>
          <a:noFill/>
        </p:spPr>
        <p:txBody>
          <a:bodyPr wrap="square" lIns="94406" tIns="47203" rIns="94406" bIns="4720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1950" lvl="0" indent="-361950" defTabSz="390789">
              <a:lnSpc>
                <a:spcPct val="120000"/>
              </a:lnSpc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t-BR" sz="6000" b="1" kern="0" cap="small" dirty="0">
                <a:ln/>
                <a:solidFill>
                  <a:srgbClr val="964305">
                    <a:lumMod val="50000"/>
                  </a:srgbClr>
                </a:solidFill>
              </a:rPr>
              <a:t> O Entrevistado e sua Problemática</a:t>
            </a:r>
            <a:endParaRPr kumimoji="0" lang="pt-BR" sz="6000" b="1" i="0" u="none" strike="noStrike" kern="0" cap="small" spc="0" normalizeH="0" noProof="0" dirty="0">
              <a:ln/>
              <a:solidFill>
                <a:srgbClr val="964305">
                  <a:lumMod val="50000"/>
                </a:srgbClr>
              </a:solidFill>
              <a:uLnTx/>
              <a:uFillTx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A1DB84-FDE2-498D-839C-89399176A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2598" r="877" b="4135"/>
          <a:stretch/>
        </p:blipFill>
        <p:spPr>
          <a:xfrm>
            <a:off x="3766678" y="3144982"/>
            <a:ext cx="7805974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104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A8134-E919-4514-83BF-427DF33E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638" y="568036"/>
            <a:ext cx="10239946" cy="2860964"/>
          </a:xfrm>
        </p:spPr>
        <p:txBody>
          <a:bodyPr>
            <a:normAutofit fontScale="92500" lnSpcReduction="10000"/>
          </a:bodyPr>
          <a:lstStyle/>
          <a:p>
            <a:pPr marL="628650" lvl="1" indent="-542925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Evitar equívocos </a:t>
            </a:r>
            <a:r>
              <a:rPr lang="pt-BR" sz="3200" dirty="0">
                <a:solidFill>
                  <a:schemeClr val="accent4"/>
                </a:solidFill>
                <a:sym typeface="Wingdings" panose="05000000000000000000" pitchFamily="2" charset="2"/>
              </a:rPr>
              <a:t></a:t>
            </a:r>
            <a:r>
              <a:rPr lang="pt-BR" sz="3200" dirty="0">
                <a:sym typeface="Wingdings" panose="05000000000000000000" pitchFamily="2" charset="2"/>
              </a:rPr>
              <a:t> </a:t>
            </a:r>
            <a:r>
              <a:rPr lang="pt-BR" sz="3200" dirty="0"/>
              <a:t>PROCESSOS OBSESSIVOS</a:t>
            </a:r>
          </a:p>
          <a:p>
            <a:pPr marL="628650" lvl="1" indent="-542925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Realidade: conflitos, desajustes, traumas, transtornos psíquicos</a:t>
            </a:r>
          </a:p>
          <a:p>
            <a:pPr marL="628650" lvl="1" indent="-542925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Origem o próprio indivíduo </a:t>
            </a:r>
            <a:r>
              <a:rPr lang="pt-BR" sz="3200" dirty="0">
                <a:solidFill>
                  <a:schemeClr val="accent4"/>
                </a:solidFill>
                <a:sym typeface="Wingdings" panose="05000000000000000000" pitchFamily="2" charset="2"/>
              </a:rPr>
              <a:t></a:t>
            </a:r>
            <a:r>
              <a:rPr lang="pt-BR" sz="3200" dirty="0">
                <a:sym typeface="Wingdings" panose="05000000000000000000" pitchFamily="2" charset="2"/>
              </a:rPr>
              <a:t> </a:t>
            </a:r>
            <a:r>
              <a:rPr lang="pt-BR" sz="3200" dirty="0"/>
              <a:t>Espírito enfermo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E582D-4E72-4357-B1FF-213A3F26CE32}"/>
              </a:ext>
            </a:extLst>
          </p:cNvPr>
          <p:cNvSpPr txBox="1"/>
          <p:nvPr/>
        </p:nvSpPr>
        <p:spPr>
          <a:xfrm>
            <a:off x="1671638" y="3429000"/>
            <a:ext cx="10239946" cy="2833033"/>
          </a:xfrm>
          <a:prstGeom prst="roundRect">
            <a:avLst>
              <a:gd name="adj" fmla="val 107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“Essas estruturas doentes, do Espírito ou da individualidade, imprimem nas células nervosas desvios metabólicos a refletirem uma intensa gama de personalidades doentias, consequência de autênticas respostas cármicas.” </a:t>
            </a: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kern="0" dirty="0">
                <a:solidFill>
                  <a:schemeClr val="accent5">
                    <a:lumMod val="50000"/>
                  </a:schemeClr>
                </a:solidFill>
                <a:latin typeface="Gill Sans MT"/>
              </a:rPr>
              <a:t>Jorge Andréa (p</a:t>
            </a:r>
            <a:r>
              <a:rPr kumimoji="0" lang="pt-BR" sz="24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siquiatra</a:t>
            </a:r>
            <a:r>
              <a:rPr kumimoji="0" lang="pt-BR" sz="24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espírita)</a:t>
            </a: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pt-BR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Energética do Psiquismo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EC6FCCD-4FA7-4CBA-A89B-95C15508564C}"/>
              </a:ext>
            </a:extLst>
          </p:cNvPr>
          <p:cNvSpPr/>
          <p:nvPr/>
        </p:nvSpPr>
        <p:spPr>
          <a:xfrm>
            <a:off x="1760909" y="6448167"/>
            <a:ext cx="9807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+mn-lt"/>
              </a:rPr>
              <a:t> (Projeto Manoel Philomeno de Miranda. </a:t>
            </a:r>
            <a:r>
              <a:rPr lang="pt-BR" sz="1600" b="1" dirty="0">
                <a:latin typeface="+mn-lt"/>
              </a:rPr>
              <a:t>Atendimento Fraterno</a:t>
            </a:r>
            <a:r>
              <a:rPr lang="pt-BR" sz="1600" dirty="0">
                <a:latin typeface="+mn-lt"/>
              </a:rPr>
              <a:t>. Cap. 3, Problemas de personalidade) </a:t>
            </a:r>
          </a:p>
        </p:txBody>
      </p:sp>
    </p:spTree>
    <p:extLst>
      <p:ext uri="{BB962C8B-B14F-4D97-AF65-F5344CB8AC3E}">
        <p14:creationId xmlns:p14="http://schemas.microsoft.com/office/powerpoint/2010/main" val="38229432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1461065"/>
            <a:ext cx="6442075" cy="3920560"/>
          </a:xfrm>
        </p:spPr>
        <p:txBody>
          <a:bodyPr>
            <a:noAutofit/>
          </a:bodyPr>
          <a:lstStyle/>
          <a:p>
            <a:pPr algn="just"/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Conjunto de características psicológicas (intelectivas, afetivas e volitivas) que determinam os padrões de pensar, sentir e agir, ou seja, a individualidade pessoal e social de alguém.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AC2F38-BB7A-4F54-BD04-DAD77D29109D}"/>
              </a:ext>
            </a:extLst>
          </p:cNvPr>
          <p:cNvSpPr/>
          <p:nvPr/>
        </p:nvSpPr>
        <p:spPr>
          <a:xfrm>
            <a:off x="1558925" y="304905"/>
            <a:ext cx="884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Personalidade</a:t>
            </a:r>
            <a:endParaRPr kumimoji="0" lang="pt-BR" sz="88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7835DC-044C-4B08-BAF0-7EA29F39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87" y="2666229"/>
            <a:ext cx="3455713" cy="264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A9618D-FCF8-4442-8320-50E72FAAB7DA}"/>
              </a:ext>
            </a:extLst>
          </p:cNvPr>
          <p:cNvSpPr txBox="1"/>
          <p:nvPr/>
        </p:nvSpPr>
        <p:spPr>
          <a:xfrm>
            <a:off x="1685925" y="6296710"/>
            <a:ext cx="10010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400" dirty="0">
                <a:solidFill>
                  <a:schemeClr val="accent5">
                    <a:lumMod val="50000"/>
                  </a:schemeClr>
                </a:solidFill>
              </a:rPr>
              <a:t> Pervin, Cervone e John (2005). Persönlichkeitstheorien. 5ª Edição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6" y="2175439"/>
            <a:ext cx="10071099" cy="4358711"/>
          </a:xfrm>
        </p:spPr>
        <p:txBody>
          <a:bodyPr>
            <a:noAutofit/>
          </a:bodyPr>
          <a:lstStyle/>
          <a:p>
            <a:pPr algn="just"/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Resulta de uma interação social, ou seja, do relacionamento do indivíduo com as pessoas que constituem os grupos sociais de que faz parte: lar, escola, trabalho, lazer.</a:t>
            </a:r>
          </a:p>
          <a:p>
            <a:pPr algn="just"/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Sentido mais amplo 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pt-BR" sz="3400" dirty="0">
                <a:solidFill>
                  <a:schemeClr val="tx2">
                    <a:lumMod val="75000"/>
                  </a:schemeClr>
                </a:solidFill>
              </a:rPr>
              <a:t>forma-se a partir de uma conjugação de fatores genéticos, pela educação que lhe é transmitida, pelo contexto histórico em que vive, pela interação social, etc.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AC2F38-BB7A-4F54-BD04-DAD77D29109D}"/>
              </a:ext>
            </a:extLst>
          </p:cNvPr>
          <p:cNvSpPr/>
          <p:nvPr/>
        </p:nvSpPr>
        <p:spPr>
          <a:xfrm>
            <a:off x="1558926" y="304905"/>
            <a:ext cx="370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Personalidade</a:t>
            </a:r>
            <a:endParaRPr kumimoji="0" lang="pt-BR" sz="88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D57D97-D5A6-4FCD-AC10-73FC99A0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199254"/>
            <a:ext cx="2381250" cy="1820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43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32A854-7AC0-4C55-A541-BDC687D9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F61E-ADFD-43BD-90ED-66AFDD93CFE4}" type="slidenum"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7B63543-8485-4B31-8EAA-5142C352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555" y="2826050"/>
            <a:ext cx="8246853" cy="371762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0000"/>
              </a:lnSpc>
            </a:pPr>
            <a:r>
              <a:rPr lang="pt-BR" sz="5400" cap="none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*</a:t>
            </a:r>
            <a:r>
              <a:rPr lang="pt-BR" sz="5400" b="1" cap="none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pt-BR" sz="5400" cap="none" dirty="0">
                <a:ln/>
                <a:solidFill>
                  <a:srgbClr val="572314"/>
                </a:solidFill>
                <a:effectLst/>
              </a:rPr>
              <a:t>Critérios de diagnóstico de doenças e problemas relacionados com a saúde</a:t>
            </a:r>
            <a:endParaRPr lang="pt-BR" sz="5400" b="1" cap="none" dirty="0">
              <a:ln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B58653-08E0-4DF5-A6BB-0E93EFF7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28" y="0"/>
            <a:ext cx="5521910" cy="262454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4D0310B-BCB7-4426-A831-81D8CF054E75}"/>
              </a:ext>
            </a:extLst>
          </p:cNvPr>
          <p:cNvSpPr/>
          <p:nvPr/>
        </p:nvSpPr>
        <p:spPr>
          <a:xfrm>
            <a:off x="896294" y="779005"/>
            <a:ext cx="4129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HOJE</a:t>
            </a:r>
          </a:p>
        </p:txBody>
      </p:sp>
    </p:spTree>
    <p:extLst>
      <p:ext uri="{BB962C8B-B14F-4D97-AF65-F5344CB8AC3E}">
        <p14:creationId xmlns:p14="http://schemas.microsoft.com/office/powerpoint/2010/main" val="27373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4332" y="201479"/>
            <a:ext cx="10377252" cy="6046922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Critérios diagnósticos servem para ajudar o profissional de saúde a classificar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doenças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problemas relacionados com a saúde</a:t>
            </a: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2" y="2065702"/>
            <a:ext cx="1917168" cy="2880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16260" y="2065702"/>
            <a:ext cx="803162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Código Internacional de Doenças, 10 atualizações e revisões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Elaborado pela Organização Mundial de Saúde (OMS)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Todas as doenças e transtornos mentais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SUS, Brasil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22990" y="3901800"/>
            <a:ext cx="72124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Manual de Diagnóstico e Estatística, 4 revisões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Elaborado pela Associação Americana de Psiquiatria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Apenas transtornos mentais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Mais utilizados em ambientes de pesquisa</a:t>
            </a:r>
          </a:p>
        </p:txBody>
      </p:sp>
      <p:pic>
        <p:nvPicPr>
          <p:cNvPr id="11" name="Picture 2" descr="Resultado de imagem para dsm 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/>
          <a:stretch/>
        </p:blipFill>
        <p:spPr bwMode="auto">
          <a:xfrm>
            <a:off x="2670081" y="3889586"/>
            <a:ext cx="2029327" cy="28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DAC2F38-BB7A-4F54-BD04-DAD77D29109D}"/>
              </a:ext>
            </a:extLst>
          </p:cNvPr>
          <p:cNvSpPr/>
          <p:nvPr/>
        </p:nvSpPr>
        <p:spPr>
          <a:xfrm>
            <a:off x="1558925" y="304905"/>
            <a:ext cx="884424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200" b="1" i="0" u="none" strike="noStrike" kern="120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Características humanas</a:t>
            </a:r>
            <a:endParaRPr kumimoji="0" lang="pt-BR" sz="5200" b="1" i="0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50B311C-BE6F-4FB9-A33B-1A419B480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34842"/>
              </p:ext>
            </p:extLst>
          </p:nvPr>
        </p:nvGraphicFramePr>
        <p:xfrm>
          <a:off x="1914525" y="1447800"/>
          <a:ext cx="873554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F63CB993-F123-4034-B57A-A0FD85FFED8E}"/>
              </a:ext>
            </a:extLst>
          </p:cNvPr>
          <p:cNvSpPr/>
          <p:nvPr/>
        </p:nvSpPr>
        <p:spPr>
          <a:xfrm>
            <a:off x="1760909" y="6448167"/>
            <a:ext cx="9807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+mn-lt"/>
              </a:rPr>
              <a:t> (REIKDAL, Marlon. </a:t>
            </a:r>
            <a:r>
              <a:rPr lang="pt-BR" sz="1600" b="1" dirty="0">
                <a:latin typeface="+mn-lt"/>
              </a:rPr>
              <a:t>Diálogo Fraterno – Ética e Técnica</a:t>
            </a:r>
            <a:r>
              <a:rPr lang="pt-BR" sz="1600" dirty="0">
                <a:latin typeface="+mn-lt"/>
              </a:rPr>
              <a:t>. Cap. 3) </a:t>
            </a:r>
          </a:p>
        </p:txBody>
      </p:sp>
    </p:spTree>
    <p:extLst>
      <p:ext uri="{BB962C8B-B14F-4D97-AF65-F5344CB8AC3E}">
        <p14:creationId xmlns:p14="http://schemas.microsoft.com/office/powerpoint/2010/main" val="437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Solstíci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stice" id="{8460BF7E-782C-4628-8573-2B3941B4235C}" vid="{0CBE801A-43EA-42D7-83A5-2F5F3638C72F}"/>
    </a:ext>
  </a:extLst>
</a:theme>
</file>

<file path=ppt/theme/theme4.xml><?xml version="1.0" encoding="utf-8"?>
<a:theme xmlns:a="http://schemas.openxmlformats.org/drawingml/2006/main" name="1_Solstíci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stice" id="{8460BF7E-782C-4628-8573-2B3941B4235C}" vid="{0CBE801A-43EA-42D7-83A5-2F5F3638C72F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1357</Words>
  <Application>Microsoft Office PowerPoint</Application>
  <PresentationFormat>Widescreen</PresentationFormat>
  <Paragraphs>148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Agency FB</vt:lpstr>
      <vt:lpstr>Arial</vt:lpstr>
      <vt:lpstr>Calibri</vt:lpstr>
      <vt:lpstr>Carnas-Medium</vt:lpstr>
      <vt:lpstr>Gill Sans MT</vt:lpstr>
      <vt:lpstr>Verdana</vt:lpstr>
      <vt:lpstr>Wingdings</vt:lpstr>
      <vt:lpstr>Wingdings 2</vt:lpstr>
      <vt:lpstr>Solstício</vt:lpstr>
      <vt:lpstr>5_Solstício</vt:lpstr>
      <vt:lpstr>7_Solstício</vt:lpstr>
      <vt:lpstr>1_Solstício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* Critérios de diagnóstico de doenças e problemas relacionados com 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Alexsandro Claudino</dc:creator>
  <cp:lastModifiedBy>Alexsandro Claudino</cp:lastModifiedBy>
  <cp:revision>36</cp:revision>
  <dcterms:created xsi:type="dcterms:W3CDTF">2021-03-06T15:41:57Z</dcterms:created>
  <dcterms:modified xsi:type="dcterms:W3CDTF">2021-05-19T18:55:50Z</dcterms:modified>
</cp:coreProperties>
</file>